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6.xml.rels" ContentType="application/vnd.openxmlformats-package.relationships+xml"/>
  <Override PartName="/ppt/slideMasters/_rels/slideMaster5.xml.rels" ContentType="application/vnd.openxmlformats-package.relationships+xml"/>
  <Override PartName="/ppt/slideMasters/_rels/slideMaster2.xml.rels" ContentType="application/vnd.openxmlformats-package.relationships+xml"/>
  <Override PartName="/ppt/slideMasters/_rels/slideMaster4.xml.rels" ContentType="application/vnd.openxmlformats-package.relationships+xml"/>
  <Override PartName="/ppt/slideMasters/_rels/slideMaster1.xml.rels" ContentType="application/vnd.openxmlformats-package.relationships+xml"/>
  <Override PartName="/ppt/slideMasters/_rels/slideMaster3.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_rels/notesSlide42.xml.rels" ContentType="application/vnd.openxmlformats-package.relationships+xml"/>
  <Override PartName="/ppt/notesSlides/_rels/notesSlide104.xml.rels" ContentType="application/vnd.openxmlformats-package.relationships+xml"/>
  <Override PartName="/ppt/notesSlides/_rels/notesSlide90.xml.rels" ContentType="application/vnd.openxmlformats-package.relationships+xml"/>
  <Override PartName="/ppt/notesSlides/_rels/notesSlide86.xml.rels" ContentType="application/vnd.openxmlformats-package.relationships+xml"/>
  <Override PartName="/ppt/notesSlides/_rels/notesSlide103.xml.rels" ContentType="application/vnd.openxmlformats-package.relationships+xml"/>
  <Override PartName="/ppt/notesSlides/_rels/notesSlide94.xml.rels" ContentType="application/vnd.openxmlformats-package.relationships+xml"/>
  <Override PartName="/ppt/notesSlides/_rels/notesSlide98.xml.rels" ContentType="application/vnd.openxmlformats-package.relationships+xml"/>
  <Override PartName="/ppt/notesSlides/_rels/notesSlide111.xml.rels" ContentType="application/vnd.openxmlformats-package.relationships+xml"/>
  <Override PartName="/ppt/notesSlides/_rels/notesSlide35.xml.rels" ContentType="application/vnd.openxmlformats-package.relationships+xml"/>
  <Override PartName="/ppt/notesSlides/_rels/notesSlide28.xml.rels" ContentType="application/vnd.openxmlformats-package.relationships+xml"/>
  <Override PartName="/ppt/notesSlides/_rels/notesSlide36.xml.rels" ContentType="application/vnd.openxmlformats-package.relationships+xml"/>
  <Override PartName="/ppt/notesSlides/_rels/notesSlide84.xml.rels" ContentType="application/vnd.openxmlformats-package.relationships+xml"/>
  <Override PartName="/ppt/notesSlides/_rels/notesSlide99.xml.rels" ContentType="application/vnd.openxmlformats-package.relationships+xml"/>
  <Override PartName="/ppt/notesSlides/_rels/notesSlide112.xml.rels" ContentType="application/vnd.openxmlformats-package.relationships+xml"/>
  <Override PartName="/ppt/notesSlides/_rels/notesSlide24.xml.rels" ContentType="application/vnd.openxmlformats-package.relationships+xml"/>
  <Override PartName="/ppt/notesSlides/_rels/notesSlide121.xml.rels" ContentType="application/vnd.openxmlformats-package.relationships+xml"/>
  <Override PartName="/ppt/notesSlides/_rels/notesSlide46.xml.rels" ContentType="application/vnd.openxmlformats-package.relationships+xml"/>
  <Override PartName="/ppt/notesSlides/_rels/notesSlide134.xml.rels" ContentType="application/vnd.openxmlformats-package.relationships+xml"/>
  <Override PartName="/ppt/notesSlides/_rels/notesSlide55.xml.rels" ContentType="application/vnd.openxmlformats-package.relationships+xml"/>
  <Override PartName="/ppt/notesSlides/_rels/notesSlide117.xml.rels" ContentType="application/vnd.openxmlformats-package.relationships+xml"/>
  <Override PartName="/ppt/notesSlides/_rels/notesSlide95.xml.rels" ContentType="application/vnd.openxmlformats-package.relationships+xml"/>
  <Override PartName="/ppt/notesSlides/_rels/notesSlide71.xml.rels" ContentType="application/vnd.openxmlformats-package.relationships+xml"/>
  <Override PartName="/ppt/notesSlides/_rels/notesSlide79.xml.rels" ContentType="application/vnd.openxmlformats-package.relationships+xml"/>
  <Override PartName="/ppt/notesSlides/_rels/notesSlide80.xml.rels" ContentType="application/vnd.openxmlformats-package.relationships+xml"/>
  <Override PartName="/ppt/notesSlides/_rels/notesSlide76.xml.rels" ContentType="application/vnd.openxmlformats-package.relationships+xml"/>
  <Override PartName="/ppt/notesSlides/_rels/notesSlide138.xml.rels" ContentType="application/vnd.openxmlformats-package.relationships+xml"/>
  <Override PartName="/ppt/notesSlides/_rels/notesSlide142.xml.rels" ContentType="application/vnd.openxmlformats-package.relationships+xml"/>
  <Override PartName="/ppt/notesSlides/_rels/notesSlide22.xml.rels" ContentType="application/vnd.openxmlformats-package.relationships+xml"/>
  <Override PartName="/ppt/notesSlides/_rels/notesSlide110.xml.rels" ContentType="application/vnd.openxmlformats-package.relationships+xml"/>
  <Override PartName="/ppt/notesSlides/_rels/notesSlide31.xml.rels" ContentType="application/vnd.openxmlformats-package.relationships+xml"/>
  <Override PartName="/ppt/notesSlides/_rels/notesSlide150.xml.rels" ContentType="application/vnd.openxmlformats-package.relationships+xml"/>
  <Override PartName="/ppt/notesSlides/_rels/notesSlide67.xml.rels" ContentType="application/vnd.openxmlformats-package.relationships+xml"/>
  <Override PartName="/ppt/notesSlides/_rels/notesSlide141.xml.rels" ContentType="application/vnd.openxmlformats-package.relationships+xml"/>
  <Override PartName="/ppt/notesSlides/_rels/notesSlide125.xml.rels" ContentType="application/vnd.openxmlformats-package.relationships+xml"/>
  <Override PartName="/ppt/notesSlides/_rels/notesSlide153.xml.rels" ContentType="application/vnd.openxmlformats-package.relationships+xml"/>
  <Override PartName="/ppt/notesSlides/_rels/notesSlide131.xml.rels" ContentType="application/vnd.openxmlformats-package.relationships+xml"/>
  <Override PartName="/ppt/notesSlides/_rels/notesSlide129.xml.rels" ContentType="application/vnd.openxmlformats-package.relationships+xml"/>
  <Override PartName="/ppt/notesSlides/_rels/notesSlide107.xml.rels" ContentType="application/vnd.openxmlformats-package.relationships+xml"/>
  <Override PartName="/ppt/notesSlides/_rels/notesSlide45.xml.rels" ContentType="application/vnd.openxmlformats-package.relationships+xml"/>
  <Override PartName="/ppt/notesSlides/_rels/notesSlide66.xml.rels" ContentType="application/vnd.openxmlformats-package.relationships+xml"/>
  <Override PartName="/ppt/notesSlides/_rels/notesSlide109.xml.rels" ContentType="application/vnd.openxmlformats-package.relationships+xml"/>
  <Override PartName="/ppt/notesSlides/_rels/notesSlide72.xml.rels" ContentType="application/vnd.openxmlformats-package.relationships+xml"/>
  <Override PartName="/ppt/notesSlides/_rels/notesSlide91.xml.rels" ContentType="application/vnd.openxmlformats-package.relationships+xml"/>
  <Override PartName="/ppt/notesSlides/_rels/notesSlide87.xml.rels" ContentType="application/vnd.openxmlformats-package.relationships+xml"/>
  <Override PartName="/ppt/notesSlides/_rels/notesSlide100.xml.rels" ContentType="application/vnd.openxmlformats-package.relationships+xml"/>
  <Override PartName="/ppt/notesSlides/_rels/notesSlide115.xml.rels" ContentType="application/vnd.openxmlformats-package.relationships+xml"/>
  <Override PartName="/ppt/notesSlides/_rels/notesSlide108.xml.rels" ContentType="application/vnd.openxmlformats-package.relationships+xml"/>
  <Override PartName="/ppt/notesSlides/_rels/notesSlide58.xml.rels" ContentType="application/vnd.openxmlformats-package.relationships+xml"/>
  <Override PartName="/ppt/notesSlides/_rels/notesSlide143.xml.rels" ContentType="application/vnd.openxmlformats-package.relationships+xml"/>
  <Override PartName="/ppt/notesSlides/_rels/notesSlide81.xml.rels" ContentType="application/vnd.openxmlformats-package.relationships+xml"/>
  <Override PartName="/ppt/notesSlides/_rels/notesSlide139.xml.rels" ContentType="application/vnd.openxmlformats-package.relationships+xml"/>
  <Override PartName="/ppt/notesSlides/_rels/notesSlide148.xml.rels" ContentType="application/vnd.openxmlformats-package.relationships+xml"/>
  <Override PartName="/ppt/notesSlides/_rels/notesSlide96.xml.rels" ContentType="application/vnd.openxmlformats-package.relationships+xml"/>
  <Override PartName="/ppt/notesSlides/_rels/notesSlide89.xml.rels" ContentType="application/vnd.openxmlformats-package.relationships+xml"/>
  <Override PartName="/ppt/notesSlides/_rels/notesSlide93.xml.rels" ContentType="application/vnd.openxmlformats-package.relationships+xml"/>
  <Override PartName="/ppt/notesSlides/_rels/notesSlide88.xml.rels" ContentType="application/vnd.openxmlformats-package.relationships+xml"/>
  <Override PartName="/ppt/notesSlides/_rels/notesSlide92.xml.rels" ContentType="application/vnd.openxmlformats-package.relationships+xml"/>
  <Override PartName="/ppt/notesSlides/_rels/notesSlide106.xml.rels" ContentType="application/vnd.openxmlformats-package.relationships+xml"/>
  <Override PartName="/ppt/notesSlides/_rels/notesSlide113.xml.rels" ContentType="application/vnd.openxmlformats-package.relationships+xml"/>
  <Override PartName="/ppt/notesSlides/_rels/notesSlide122.xml.rels" ContentType="application/vnd.openxmlformats-package.relationships+xml"/>
  <Override PartName="/ppt/notesSlides/_rels/notesSlide144.xml.rels" ContentType="application/vnd.openxmlformats-package.relationships+xml"/>
  <Override PartName="/ppt/notesSlides/_rels/notesSlide151.xml.rels" ContentType="application/vnd.openxmlformats-package.relationships+xml"/>
  <Override PartName="/ppt/notesSlides/_rels/notesSlide1.xml.rels" ContentType="application/vnd.openxmlformats-package.relationships+xml"/>
  <Override PartName="/ppt/notesSlides/_rels/notesSlide124.xml.rels" ContentType="application/vnd.openxmlformats-package.relationships+xml"/>
  <Override PartName="/ppt/notesSlides/_rels/notesSlide62.xml.rels" ContentType="application/vnd.openxmlformats-package.relationships+xml"/>
  <Override PartName="/ppt/notesSlides/_rels/notesSlide137.xml.rels" ContentType="application/vnd.openxmlformats-package.relationships+xml"/>
  <Override PartName="/ppt/notesSlides/_rels/notesSlide75.xml.rels" ContentType="application/vnd.openxmlformats-package.relationships+xml"/>
  <Override PartName="/ppt/notesSlides/_rels/notesSlide68.xml.rels" ContentType="application/vnd.openxmlformats-package.relationships+xml"/>
  <Override PartName="/ppt/notesSlides/_rels/notesSlide116.xml.rels" ContentType="application/vnd.openxmlformats-package.relationships+xml"/>
  <Override PartName="/ppt/notesSlides/_rels/notesSlide120.xml.rels" ContentType="application/vnd.openxmlformats-package.relationships+xml"/>
  <Override PartName="/ppt/notesSlides/_rels/notesSlide119.xml.rels" ContentType="application/vnd.openxmlformats-package.relationships+xml"/>
  <Override PartName="/ppt/notesSlides/_rels/notesSlide78.xml.rels" ContentType="application/vnd.openxmlformats-package.relationships+xml"/>
  <Override PartName="/ppt/notesSlides/_rels/notesSlide85.xml.rels" ContentType="application/vnd.openxmlformats-package.relationships+xml"/>
  <Override PartName="/ppt/notesSlides/_rels/notesSlide118.xml.rels" ContentType="application/vnd.openxmlformats-package.relationships+xml"/>
  <Override PartName="/ppt/notesSlides/_rels/notesSlide56.xml.rels" ContentType="application/vnd.openxmlformats-package.relationships+xml"/>
  <Override PartName="/ppt/notesSlides/_rels/notesSlide41.xml.rels" ContentType="application/vnd.openxmlformats-package.relationships+xml"/>
  <Override PartName="/ppt/notesSlides/_rels/notesSlide37.xml.rels" ContentType="application/vnd.openxmlformats-package.relationships+xml"/>
  <Override PartName="/ppt/notesSlides/_rels/notesSlide154.xml.rels" ContentType="application/vnd.openxmlformats-package.relationships+xml"/>
  <Override PartName="/ppt/notesSlides/_rels/notesSlide147.xml.rels" ContentType="application/vnd.openxmlformats-package.relationships+xml"/>
  <Override PartName="/ppt/notesSlides/_rels/notesSlide128.xml.rels" ContentType="application/vnd.openxmlformats-package.relationships+xml"/>
  <Override PartName="/ppt/notesSlides/_rels/notesSlide132.xml.rels" ContentType="application/vnd.openxmlformats-package.relationships+xml"/>
  <Override PartName="/ppt/notesSlides/_rels/notesSlide123.xml.rels" ContentType="application/vnd.openxmlformats-package.relationships+xml"/>
  <Override PartName="/ppt/notesSlides/_rels/notesSlide61.xml.rels" ContentType="application/vnd.openxmlformats-package.relationships+xml"/>
  <Override PartName="/ppt/notesSlides/_rels/notesSlide152.xml.rels" ContentType="application/vnd.openxmlformats-package.relationships+xml"/>
  <Override PartName="/ppt/notesSlides/_rels/notesSlide126.xml.rels" ContentType="application/vnd.openxmlformats-package.relationships+xml"/>
  <Override PartName="/ppt/notesSlides/_rels/notesSlide130.xml.rels" ContentType="application/vnd.openxmlformats-package.relationships+xml"/>
  <Override PartName="/ppt/notesSlides/_rels/notesSlide83.xml.rels" ContentType="application/vnd.openxmlformats-package.relationships+xml"/>
  <Override PartName="/ppt/notesSlides/_rels/notesSlide145.xml.rels" ContentType="application/vnd.openxmlformats-package.relationships+xml"/>
  <Override PartName="/ppt/notesSlides/_rels/notesSlide74.xml.rels" ContentType="application/vnd.openxmlformats-package.relationships+xml"/>
  <Override PartName="/ppt/notesSlides/_rels/notesSlide136.xml.rels" ContentType="application/vnd.openxmlformats-package.relationships+xml"/>
  <Override PartName="/ppt/notesSlides/notesSlide116.xml" ContentType="application/vnd.openxmlformats-officedocument.presentationml.notesSlide+xml"/>
  <Override PartName="/ppt/notesSlides/notesSlide66.xml" ContentType="application/vnd.openxmlformats-officedocument.presentationml.notesSlide+xml"/>
  <Override PartName="/ppt/notesSlides/notesSlide109.xml" ContentType="application/vnd.openxmlformats-officedocument.presentationml.notesSlide+xml"/>
  <Override PartName="/ppt/notesSlides/notesSlide115.xml" ContentType="application/vnd.openxmlformats-officedocument.presentationml.notesSlide+xml"/>
  <Override PartName="/ppt/notesSlides/notesSlide96.xml" ContentType="application/vnd.openxmlformats-officedocument.presentationml.notesSlide+xml"/>
  <Override PartName="/ppt/notesSlides/notesSlide112.xml" ContentType="application/vnd.openxmlformats-officedocument.presentationml.notesSlide+xml"/>
  <Override PartName="/ppt/notesSlides/notesSlide62.xml" ContentType="application/vnd.openxmlformats-officedocument.presentationml.notesSlide+xml"/>
  <Override PartName="/ppt/notesSlides/notesSlide93.xml" ContentType="application/vnd.openxmlformats-officedocument.presentationml.notesSlide+xml"/>
  <Override PartName="/ppt/notesSlides/notesSlide143.xml" ContentType="application/vnd.openxmlformats-officedocument.presentationml.notesSlide+xml"/>
  <Override PartName="/ppt/notesSlides/notesSlide111.xml" ContentType="application/vnd.openxmlformats-officedocument.presentationml.notesSlide+xml"/>
  <Override PartName="/ppt/notesSlides/notesSlide61.xml" ContentType="application/vnd.openxmlformats-officedocument.presentationml.notesSlide+xml"/>
  <Override PartName="/ppt/notesSlides/notesSlide92.xml" ContentType="application/vnd.openxmlformats-officedocument.presentationml.notesSlide+xml"/>
  <Override PartName="/ppt/notesSlides/notesSlide142.xml" ContentType="application/vnd.openxmlformats-officedocument.presentationml.notesSlide+xml"/>
  <Override PartName="/ppt/notesSlides/notesSlide108.xml" ContentType="application/vnd.openxmlformats-officedocument.presentationml.notesSlide+xml"/>
  <Override PartName="/ppt/notesSlides/notesSlide89.xml" ContentType="application/vnd.openxmlformats-officedocument.presentationml.notesSlide+xml"/>
  <Override PartName="/ppt/notesSlides/notesSlide139.xml" ContentType="application/vnd.openxmlformats-officedocument.presentationml.notesSlide+xml"/>
  <Override PartName="/ppt/notesSlides/notesSlide107.xml" ContentType="application/vnd.openxmlformats-officedocument.presentationml.notesSlide+xml"/>
  <Override PartName="/ppt/notesSlides/notesSlide88.xml" ContentType="application/vnd.openxmlformats-officedocument.presentationml.notesSlide+xml"/>
  <Override PartName="/ppt/notesSlides/notesSlide138.xml" ContentType="application/vnd.openxmlformats-officedocument.presentationml.notesSlide+xml"/>
  <Override PartName="/ppt/notesSlides/notesSlide106.xml" ContentType="application/vnd.openxmlformats-officedocument.presentationml.notesSlide+xml"/>
  <Override PartName="/ppt/notesSlides/notesSlide87.xml" ContentType="application/vnd.openxmlformats-officedocument.presentationml.notesSlide+xml"/>
  <Override PartName="/ppt/notesSlides/notesSlide137.xml" ContentType="application/vnd.openxmlformats-officedocument.presentationml.notesSlide+xml"/>
  <Override PartName="/ppt/notesSlides/notesSlide83.xml" ContentType="application/vnd.openxmlformats-officedocument.presentationml.notesSlide+xml"/>
  <Override PartName="/ppt/notesSlides/notesSlide113.xml" ContentType="application/vnd.openxmlformats-officedocument.presentationml.notesSlide+xml"/>
  <Override PartName="/ppt/notesSlides/notesSlide94.xml" ContentType="application/vnd.openxmlformats-officedocument.presentationml.notesSlide+xml"/>
  <Override PartName="/ppt/notesSlides/notesSlide144.xml" ContentType="application/vnd.openxmlformats-officedocument.presentationml.notesSlide+xml"/>
  <Override PartName="/ppt/notesSlides/notesSlide45.xml" ContentType="application/vnd.openxmlformats-officedocument.presentationml.notesSlide+xml"/>
  <Override PartName="/ppt/notesSlides/notesSlide1.xml" ContentType="application/vnd.openxmlformats-officedocument.presentationml.notesSlide+xml"/>
  <Override PartName="/ppt/notesSlides/notesSlide110.xml" ContentType="application/vnd.openxmlformats-officedocument.presentationml.notesSlide+xml"/>
  <Override PartName="/ppt/notesSlides/notesSlide37.xml" ContentType="application/vnd.openxmlformats-officedocument.presentationml.notesSlide+xml"/>
  <Override PartName="/ppt/notesSlides/notesSlide100.xml" ContentType="application/vnd.openxmlformats-officedocument.presentationml.notesSlide+xml"/>
  <Override PartName="/ppt/notesSlides/notesSlide24.xml" ContentType="application/vnd.openxmlformats-officedocument.presentationml.notesSlide+xml"/>
  <Override PartName="/ppt/notesSlides/notesSlide74.xml" ContentType="application/vnd.openxmlformats-officedocument.presentationml.notesSlide+xml"/>
  <Override PartName="/ppt/notesSlides/notesSlide124.xml" ContentType="application/vnd.openxmlformats-officedocument.presentationml.notesSlide+xml"/>
  <Override PartName="/ppt/notesSlides/notesSlide56.xml" ContentType="application/vnd.openxmlformats-officedocument.presentationml.notesSlide+xml"/>
  <Override PartName="/ppt/notesSlides/notesSlide75.xml" ContentType="application/vnd.openxmlformats-officedocument.presentationml.notesSlide+xml"/>
  <Override PartName="/ppt/notesSlides/notesSlide125.xml" ContentType="application/vnd.openxmlformats-officedocument.presentationml.notesSlide+xml"/>
  <Override PartName="/ppt/notesSlides/notesSlide76.xml" ContentType="application/vnd.openxmlformats-officedocument.presentationml.notesSlide+xml"/>
  <Override PartName="/ppt/notesSlides/notesSlide126.xml" ContentType="application/vnd.openxmlformats-officedocument.presentationml.notesSlide+xml"/>
  <Override PartName="/ppt/notesSlides/notesSlide81.xml" ContentType="application/vnd.openxmlformats-officedocument.presentationml.notesSlide+xml"/>
  <Override PartName="/ppt/notesSlides/notesSlide131.xml" ContentType="application/vnd.openxmlformats-officedocument.presentationml.notesSlide+xml"/>
  <Override PartName="/ppt/notesSlides/notesSlide58.xml" ContentType="application/vnd.openxmlformats-officedocument.presentationml.notesSlide+xml"/>
  <Override PartName="/ppt/notesSlides/notesSlide154.xml" ContentType="application/vnd.openxmlformats-officedocument.presentationml.notesSlide+xml"/>
  <Override PartName="/ppt/notesSlides/notesSlide119.xml" ContentType="application/vnd.openxmlformats-officedocument.presentationml.notesSlide+xml"/>
  <Override PartName="/ppt/notesSlides/notesSlide153.xml" ContentType="application/vnd.openxmlformats-officedocument.presentationml.notesSlide+xml"/>
  <Override PartName="/ppt/notesSlides/notesSlide128.xml" ContentType="application/vnd.openxmlformats-officedocument.presentationml.notesSlide+xml"/>
  <Override PartName="/ppt/notesSlides/notesSlide78.xml" ContentType="application/vnd.openxmlformats-officedocument.presentationml.notesSlide+xml"/>
  <Override PartName="/ppt/notesSlides/notesSlide130.xml" ContentType="application/vnd.openxmlformats-officedocument.presentationml.notesSlide+xml"/>
  <Override PartName="/ppt/notesSlides/notesSlide80.xml" ContentType="application/vnd.openxmlformats-officedocument.presentationml.notesSlide+xml"/>
  <Override PartName="/ppt/notesSlides/notesSlide31.xml" ContentType="application/vnd.openxmlformats-officedocument.presentationml.notesSlide+xml"/>
  <Override PartName="/ppt/notesSlides/notesSlide152.xml" ContentType="application/vnd.openxmlformats-officedocument.presentationml.notesSlide+xml"/>
  <Override PartName="/ppt/notesSlides/notesSlide151.xml" ContentType="application/vnd.openxmlformats-officedocument.presentationml.notesSlide+xml"/>
  <Override PartName="/ppt/notesSlides/notesSlide150.xml" ContentType="application/vnd.openxmlformats-officedocument.presentationml.notesSlide+xml"/>
  <Override PartName="/ppt/notesSlides/notesSlide147.xml" ContentType="application/vnd.openxmlformats-officedocument.presentationml.notesSlide+xml"/>
  <Override PartName="/ppt/notesSlides/notesSlide42.xml" ContentType="application/vnd.openxmlformats-officedocument.presentationml.notesSlide+xml"/>
  <Override PartName="/ppt/notesSlides/notesSlide123.xml" ContentType="application/vnd.openxmlformats-officedocument.presentationml.notesSlide+xml"/>
  <Override PartName="/ppt/notesSlides/notesSlide55.xml" ContentType="application/vnd.openxmlformats-officedocument.presentationml.notesSlide+xml"/>
  <Override PartName="/ppt/notesSlides/notesSlide132.xml" ContentType="application/vnd.openxmlformats-officedocument.presentationml.notesSlide+xml"/>
  <Override PartName="/ppt/notesSlides/notesSlide68.xml" ContentType="application/vnd.openxmlformats-officedocument.presentationml.notesSlide+xml"/>
  <Override PartName="/ppt/notesSlides/notesSlide118.xml" ContentType="application/vnd.openxmlformats-officedocument.presentationml.notesSlide+xml"/>
  <Override PartName="/ppt/notesSlides/notesSlide99.xml" ContentType="application/vnd.openxmlformats-officedocument.presentationml.notesSlide+xml"/>
  <Override PartName="/ppt/notesSlides/notesSlide120.xml" ContentType="application/vnd.openxmlformats-officedocument.presentationml.notesSlide+xml"/>
  <Override PartName="/ppt/notesSlides/notesSlide129.xml" ContentType="application/vnd.openxmlformats-officedocument.presentationml.notesSlide+xml"/>
  <Override PartName="/ppt/notesSlides/notesSlide79.xml" ContentType="application/vnd.openxmlformats-officedocument.presentationml.notesSlide+xml"/>
  <Override PartName="/ppt/notesSlides/notesSlide22.xml" ContentType="application/vnd.openxmlformats-officedocument.presentationml.notesSlide+xml"/>
  <Override PartName="/ppt/notesSlides/notesSlide71.xml" ContentType="application/vnd.openxmlformats-officedocument.presentationml.notesSlide+xml"/>
  <Override PartName="/ppt/notesSlides/notesSlide121.xml" ContentType="application/vnd.openxmlformats-officedocument.presentationml.notesSlide+xml"/>
  <Override PartName="/ppt/notesSlides/notesSlide72.xml" ContentType="application/vnd.openxmlformats-officedocument.presentationml.notesSlide+xml"/>
  <Override PartName="/ppt/notesSlides/notesSlide122.xml" ContentType="application/vnd.openxmlformats-officedocument.presentationml.notesSlide+xml"/>
  <Override PartName="/ppt/notesSlides/notesSlide46.xml" ContentType="application/vnd.openxmlformats-officedocument.presentationml.notesSlide+xml"/>
  <Override PartName="/ppt/notesSlides/notesSlide95.xml" ContentType="application/vnd.openxmlformats-officedocument.presentationml.notesSlide+xml"/>
  <Override PartName="/ppt/notesSlides/notesSlide145.xml" ContentType="application/vnd.openxmlformats-officedocument.presentationml.notesSlide+xml"/>
  <Override PartName="/ppt/notesSlides/notesSlide36.xml" ContentType="application/vnd.openxmlformats-officedocument.presentationml.notesSlide+xml"/>
  <Override PartName="/ppt/notesSlides/notesSlide85.xml" ContentType="application/vnd.openxmlformats-officedocument.presentationml.notesSlide+xml"/>
  <Override PartName="/ppt/notesSlides/notesSlide104.xml" ContentType="application/vnd.openxmlformats-officedocument.presentationml.notesSlide+xml"/>
  <Override PartName="/ppt/notesSlides/notesSlide28.xml" ContentType="application/vnd.openxmlformats-officedocument.presentationml.notesSlide+xml"/>
  <Override PartName="/ppt/notesSlides/notesSlide148.xml" ContentType="application/vnd.openxmlformats-officedocument.presentationml.notesSlide+xml"/>
  <Override PartName="/ppt/notesSlides/notesSlide98.xml" ContentType="application/vnd.openxmlformats-officedocument.presentationml.notesSlide+xml"/>
  <Override PartName="/ppt/notesSlides/notesSlide117.xml" ContentType="application/vnd.openxmlformats-officedocument.presentationml.notesSlide+xml"/>
  <Override PartName="/ppt/notesSlides/notesSlide67.xml" ContentType="application/vnd.openxmlformats-officedocument.presentationml.notesSlide+xml"/>
  <Override PartName="/ppt/notesSlides/notesSlide35.xml" ContentType="application/vnd.openxmlformats-officedocument.presentationml.notesSlide+xml"/>
  <Override PartName="/ppt/notesSlides/notesSlide103.xml" ContentType="application/vnd.openxmlformats-officedocument.presentationml.notesSlide+xml"/>
  <Override PartName="/ppt/notesSlides/notesSlide84.xml" ContentType="application/vnd.openxmlformats-officedocument.presentationml.notesSlide+xml"/>
  <Override PartName="/ppt/notesSlides/notesSlide134.xml" ContentType="application/vnd.openxmlformats-officedocument.presentationml.notesSlide+xml"/>
  <Override PartName="/ppt/notesSlides/notesSlide136.xml" ContentType="application/vnd.openxmlformats-officedocument.presentationml.notesSlide+xml"/>
  <Override PartName="/ppt/notesSlides/notesSlide86.xml" ContentType="application/vnd.openxmlformats-officedocument.presentationml.notesSlide+xml"/>
  <Override PartName="/ppt/notesSlides/notesSlide41.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141.xml" ContentType="application/vnd.openxmlformats-officedocument.presentationml.notesSlide+xml"/>
  <Override PartName="/ppt/_rels/presentation.xml.rels" ContentType="application/vnd.openxmlformats-package.relationships+xml"/>
  <Override PartName="/ppt/media/image56.png" ContentType="image/png"/>
  <Override PartName="/ppt/media/image55.png" ContentType="image/png"/>
  <Override PartName="/ppt/media/image54.png" ContentType="image/png"/>
  <Override PartName="/ppt/media/image53.png" ContentType="image/png"/>
  <Override PartName="/ppt/media/image52.png" ContentType="image/png"/>
  <Override PartName="/ppt/media/image50.png" ContentType="image/png"/>
  <Override PartName="/ppt/media/image47.png" ContentType="image/png"/>
  <Override PartName="/ppt/media/image46.png" ContentType="image/png"/>
  <Override PartName="/ppt/media/image45.png" ContentType="image/png"/>
  <Override PartName="/ppt/media/image44.png" ContentType="image/png"/>
  <Override PartName="/ppt/media/image43.png" ContentType="image/png"/>
  <Override PartName="/ppt/media/image42.png" ContentType="image/png"/>
  <Override PartName="/ppt/media/image41.png" ContentType="image/png"/>
  <Override PartName="/ppt/media/image40.png" ContentType="image/png"/>
  <Override PartName="/ppt/media/image30.png" ContentType="image/png"/>
  <Override PartName="/ppt/media/image51.png" ContentType="image/png"/>
  <Override PartName="/ppt/media/image10.tif" ContentType="image/tiff"/>
  <Override PartName="/ppt/media/image59.png" ContentType="image/png"/>
  <Override PartName="/ppt/media/image22.png" ContentType="image/png"/>
  <Override PartName="/ppt/media/image39.png" ContentType="image/png"/>
  <Override PartName="/ppt/media/image9.png" ContentType="image/png"/>
  <Override PartName="/ppt/media/image86.png" ContentType="image/png"/>
  <Override PartName="/ppt/media/image88.tif" ContentType="image/tiff"/>
  <Override PartName="/ppt/media/image13.png" ContentType="image/png"/>
  <Override PartName="/ppt/media/image1.png" ContentType="image/png"/>
  <Override PartName="/ppt/media/image38.png" ContentType="image/png"/>
  <Override PartName="/ppt/media/image8.png" ContentType="image/png"/>
  <Override PartName="/ppt/media/image85.png" ContentType="image/png"/>
  <Override PartName="/ppt/media/image87.tif" ContentType="image/tiff"/>
  <Override PartName="/ppt/media/image49.png" ContentType="image/png"/>
  <Override PartName="/ppt/media/image12.png" ContentType="image/png"/>
  <Override PartName="/ppt/media/image37.png" ContentType="image/png"/>
  <Override PartName="/ppt/media/image7.png" ContentType="image/png"/>
  <Override PartName="/ppt/media/image19.png" ContentType="image/png"/>
  <Override PartName="/ppt/media/image84.png" ContentType="image/png"/>
  <Override PartName="/ppt/media/image48.png" ContentType="image/png"/>
  <Override PartName="/ppt/media/image11.png" ContentType="image/png"/>
  <Override PartName="/ppt/media/image36.png" ContentType="image/png"/>
  <Override PartName="/ppt/media/image57.png" ContentType="image/png"/>
  <Override PartName="/ppt/media/image20.png" ContentType="image/png"/>
  <Override PartName="/ppt/media/image21.png" ContentType="image/png"/>
  <Override PartName="/ppt/media/image58.png" ContentType="image/png"/>
  <Override PartName="/ppt/media/image23.png" ContentType="image/png"/>
  <Override PartName="/ppt/media/image98.tif" ContentType="image/tiff"/>
  <Override PartName="/ppt/media/image60.png" ContentType="image/png"/>
  <Override PartName="/ppt/media/image97.png" ContentType="image/png"/>
  <Override PartName="/ppt/media/image61.png" ContentType="image/png"/>
  <Override PartName="/ppt/media/image63.png" ContentType="image/png"/>
  <Override PartName="/ppt/media/image65.png" ContentType="image/png"/>
  <Override PartName="/ppt/media/image67.png" ContentType="image/png"/>
  <Override PartName="/ppt/media/image68.png" ContentType="image/png"/>
  <Override PartName="/ppt/media/image31.png" ContentType="image/png"/>
  <Override PartName="/ppt/media/image70.png" ContentType="image/png"/>
  <Override PartName="/ppt/media/image64.png" ContentType="image/png"/>
  <Override PartName="/ppt/media/image99.png" ContentType="image/png"/>
  <Override PartName="/ppt/media/image62.png" ContentType="image/png"/>
  <Override PartName="/ppt/media/image75.png" ContentType="image/png"/>
  <Override PartName="/ppt/media/image78.png" ContentType="image/png"/>
  <Override PartName="/ppt/media/image73.png" ContentType="image/png"/>
  <Override PartName="/ppt/media/image66.png" ContentType="image/png"/>
  <Override PartName="/ppt/media/image89.tif" ContentType="image/tiff"/>
  <Override PartName="/ppt/media/image95.tif" ContentType="image/tiff"/>
  <Override PartName="/ppt/media/image28.png" ContentType="image/png"/>
  <Override PartName="/ppt/media/image93.png" ContentType="image/png"/>
  <Override PartName="/ppt/media/image79.png" ContentType="image/png"/>
  <Override PartName="/ppt/media/image77.png" ContentType="image/png"/>
  <Override PartName="/ppt/media/image76.png" ContentType="image/png"/>
  <Override PartName="/ppt/media/image74.png" ContentType="image/png"/>
  <Override PartName="/ppt/media/image72.png" ContentType="image/png"/>
  <Override PartName="/ppt/media/image69.png" ContentType="image/png"/>
  <Override PartName="/ppt/media/image14.png" ContentType="image/png"/>
  <Override PartName="/ppt/media/image2.png" ContentType="image/png"/>
  <Override PartName="/ppt/media/image32.png" ContentType="image/png"/>
  <Override PartName="/ppt/media/image71.png" ContentType="image/png"/>
  <Override PartName="/ppt/media/image24.png" ContentType="image/png"/>
  <Override PartName="/ppt/media/image90.png" ContentType="image/png"/>
  <Override PartName="/ppt/media/image25.png" ContentType="image/png"/>
  <Override PartName="/ppt/media/image91.png" ContentType="image/png"/>
  <Override PartName="/ppt/media/image26.png" ContentType="image/png"/>
  <Override PartName="/ppt/media/image96.tif" ContentType="image/tiff"/>
  <Override PartName="/ppt/media/image29.png" ContentType="image/png"/>
  <Override PartName="/ppt/media/image94.png" ContentType="image/png"/>
  <Override PartName="/ppt/media/image80.png" ContentType="image/png"/>
  <Override PartName="/ppt/media/image15.png" ContentType="image/png"/>
  <Override PartName="/ppt/media/image3.png" ContentType="image/png"/>
  <Override PartName="/ppt/media/image33.png" ContentType="image/png"/>
  <Override PartName="/ppt/media/image92.png" ContentType="image/png"/>
  <Override PartName="/ppt/media/image27.png" ContentType="image/png"/>
  <Override PartName="/ppt/media/image81.png" ContentType="image/png"/>
  <Override PartName="/ppt/media/image16.png" ContentType="image/png"/>
  <Override PartName="/ppt/media/image4.png" ContentType="image/png"/>
  <Override PartName="/ppt/media/image34.png" ContentType="image/png"/>
  <Override PartName="/ppt/media/image82.png" ContentType="image/png"/>
  <Override PartName="/ppt/media/image17.png" ContentType="image/png"/>
  <Override PartName="/ppt/media/image5.png" ContentType="image/png"/>
  <Override PartName="/ppt/media/image35.png" ContentType="image/png"/>
  <Override PartName="/ppt/media/image6.png" ContentType="image/png"/>
  <Override PartName="/ppt/media/image18.png" ContentType="image/png"/>
  <Override PartName="/ppt/media/image83.png" ContentType="image/png"/>
  <Override PartName="/ppt/slideLayouts/_rels/slideLayout5.xml.rels" ContentType="application/vnd.openxmlformats-package.relationships+xml"/>
  <Override PartName="/ppt/slideLayouts/_rels/slideLayout4.xml.rels" ContentType="application/vnd.openxmlformats-package.relationships+xml"/>
  <Override PartName="/ppt/slideLayouts/_rels/slideLayout2.xml.rels" ContentType="application/vnd.openxmlformats-package.relationships+xml"/>
  <Override PartName="/ppt/slideLayouts/_rels/slideLayout41.xml.rels" ContentType="application/vnd.openxmlformats-package.relationships+xml"/>
  <Override PartName="/ppt/slideLayouts/_rels/slideLayout34.xml.rels" ContentType="application/vnd.openxmlformats-package.relationships+xml"/>
  <Override PartName="/ppt/slideLayouts/_rels/slideLayout49.xml.rels" ContentType="application/vnd.openxmlformats-package.relationships+xml"/>
  <Override PartName="/ppt/slideLayouts/_rels/slideLayout40.xml.rels" ContentType="application/vnd.openxmlformats-package.relationships+xml"/>
  <Override PartName="/ppt/slideLayouts/_rels/slideLayout39.xml.rels" ContentType="application/vnd.openxmlformats-package.relationships+xml"/>
  <Override PartName="/ppt/slideLayouts/_rels/slideLayout33.xml.rels" ContentType="application/vnd.openxmlformats-package.relationships+xml"/>
  <Override PartName="/ppt/slideLayouts/_rels/slideLayout29.xml.rels" ContentType="application/vnd.openxmlformats-package.relationships+xml"/>
  <Override PartName="/ppt/slideLayouts/_rels/slideLayout48.xml.rels" ContentType="application/vnd.openxmlformats-package.relationships+xml"/>
  <Override PartName="/ppt/slideLayouts/_rels/slideLayout3.xml.rels" ContentType="application/vnd.openxmlformats-package.relationships+xml"/>
  <Override PartName="/ppt/slideLayouts/_rels/slideLayout9.xml.rels" ContentType="application/vnd.openxmlformats-package.relationships+xml"/>
  <Override PartName="/ppt/slideLayouts/_rels/slideLayout27.xml.rels" ContentType="application/vnd.openxmlformats-package.relationships+xml"/>
  <Override PartName="/ppt/slideLayouts/_rels/slideLayout36.xml.rels" ContentType="application/vnd.openxmlformats-package.relationships+xml"/>
  <Override PartName="/ppt/slideLayouts/_rels/slideLayout43.xml.rels" ContentType="application/vnd.openxmlformats-package.relationships+xml"/>
  <Override PartName="/ppt/slideLayouts/_rels/slideLayout13.xml.rels" ContentType="application/vnd.openxmlformats-package.relationships+xml"/>
  <Override PartName="/ppt/slideLayouts/_rels/slideLayout58.xml.rels" ContentType="application/vnd.openxmlformats-package.relationships+xml"/>
  <Override PartName="/ppt/slideLayouts/_rels/slideLayout65.xml.rels" ContentType="application/vnd.openxmlformats-package.relationships+xml"/>
  <Override PartName="/ppt/slideLayouts/_rels/slideLayout42.xml.rels" ContentType="application/vnd.openxmlformats-package.relationships+xml"/>
  <Override PartName="/ppt/slideLayouts/_rels/slideLayout35.xml.rels" ContentType="application/vnd.openxmlformats-package.relationships+xml"/>
  <Override PartName="/ppt/slideLayouts/_rels/slideLayout51.xml.rels" ContentType="application/vnd.openxmlformats-package.relationships+xml"/>
  <Override PartName="/ppt/slideLayouts/_rels/slideLayout12.xml.rels" ContentType="application/vnd.openxmlformats-package.relationships+xml"/>
  <Override PartName="/ppt/slideLayouts/_rels/slideLayout55.xml.rels" ContentType="application/vnd.openxmlformats-package.relationships+xml"/>
  <Override PartName="/ppt/slideLayouts/_rels/slideLayout54.xml.rels" ContentType="application/vnd.openxmlformats-package.relationships+xml"/>
  <Override PartName="/ppt/slideLayouts/_rels/slideLayout69.xml.rels" ContentType="application/vnd.openxmlformats-package.relationships+xml"/>
  <Override PartName="/ppt/slideLayouts/_rels/slideLayout63.xml.rels" ContentType="application/vnd.openxmlformats-package.relationships+xml"/>
  <Override PartName="/ppt/slideLayouts/_rels/slideLayout47.xml.rels" ContentType="application/vnd.openxmlformats-package.relationships+xml"/>
  <Override PartName="/ppt/slideLayouts/_rels/slideLayout53.xml.rels" ContentType="application/vnd.openxmlformats-package.relationships+xml"/>
  <Override PartName="/ppt/slideLayouts/_rels/slideLayout46.xml.rels" ContentType="application/vnd.openxmlformats-package.relationships+xml"/>
  <Override PartName="/ppt/slideLayouts/_rels/slideLayout62.xml.rels" ContentType="application/vnd.openxmlformats-package.relationships+xml"/>
  <Override PartName="/ppt/slideLayouts/_rels/slideLayout50.xml.rels" ContentType="application/vnd.openxmlformats-package.relationships+xml"/>
  <Override PartName="/ppt/slideLayouts/_rels/slideLayout52.xml.rels" ContentType="application/vnd.openxmlformats-package.relationships+xml"/>
  <Override PartName="/ppt/slideLayouts/_rels/slideLayout57.xml.rels" ContentType="application/vnd.openxmlformats-package.relationships+xml"/>
  <Override PartName="/ppt/slideLayouts/_rels/slideLayout61.xml.rels" ContentType="application/vnd.openxmlformats-package.relationships+xml"/>
  <Override PartName="/ppt/slideLayouts/_rels/slideLayout19.xml.rels" ContentType="application/vnd.openxmlformats-package.relationships+xml"/>
  <Override PartName="/ppt/slideLayouts/_rels/slideLayout23.xml.rels" ContentType="application/vnd.openxmlformats-package.relationships+xml"/>
  <Override PartName="/ppt/slideLayouts/_rels/slideLayout38.xml.rels" ContentType="application/vnd.openxmlformats-package.relationships+xml"/>
  <Override PartName="/ppt/slideLayouts/_rels/slideLayout30.xml.rels" ContentType="application/vnd.openxmlformats-package.relationships+xml"/>
  <Override PartName="/ppt/slideLayouts/_rels/slideLayout45.xml.rels" ContentType="application/vnd.openxmlformats-package.relationships+xml"/>
  <Override PartName="/ppt/slideLayouts/_rels/slideLayout14.xml.rels" ContentType="application/vnd.openxmlformats-package.relationships+xml"/>
  <Override PartName="/ppt/slideLayouts/_rels/slideLayout8.xml.rels" ContentType="application/vnd.openxmlformats-package.relationships+xml"/>
  <Override PartName="/ppt/slideLayouts/_rels/slideLayout18.xml.rels" ContentType="application/vnd.openxmlformats-package.relationships+xml"/>
  <Override PartName="/ppt/slideLayouts/_rels/slideLayout22.xml.rels" ContentType="application/vnd.openxmlformats-package.relationships+xml"/>
  <Override PartName="/ppt/slideLayouts/_rels/slideLayout37.xml.rels" ContentType="application/vnd.openxmlformats-package.relationships+xml"/>
  <Override PartName="/ppt/slideLayouts/_rels/slideLayout28.xml.rels" ContentType="application/vnd.openxmlformats-package.relationships+xml"/>
  <Override PartName="/ppt/slideLayouts/_rels/slideLayout44.xml.rels" ContentType="application/vnd.openxmlformats-package.relationships+xml"/>
  <Override PartName="/ppt/slideLayouts/_rels/slideLayout7.xml.rels" ContentType="application/vnd.openxmlformats-package.relationships+xml"/>
  <Override PartName="/ppt/slideLayouts/_rels/slideLayout1.xml.rels" ContentType="application/vnd.openxmlformats-package.relationships+xml"/>
  <Override PartName="/ppt/slideLayouts/_rels/slideLayout6.xml.rels" ContentType="application/vnd.openxmlformats-package.relationships+xml"/>
  <Override PartName="/ppt/slideLayouts/_rels/slideLayout21.xml.rels" ContentType="application/vnd.openxmlformats-package.relationships+xml"/>
  <Override PartName="/ppt/slideLayouts/_rels/slideLayout17.xml.rels" ContentType="application/vnd.openxmlformats-package.relationships+xml"/>
  <Override PartName="/ppt/slideLayouts/_rels/slideLayout26.xml.rels" ContentType="application/vnd.openxmlformats-package.relationships+xml"/>
  <Override PartName="/ppt/slideLayouts/_rels/slideLayout11.xml.rels" ContentType="application/vnd.openxmlformats-package.relationships+xml"/>
  <Override PartName="/ppt/slideLayouts/_rels/slideLayout20.xml.rels" ContentType="application/vnd.openxmlformats-package.relationships+xml"/>
  <Override PartName="/ppt/slideLayouts/_rels/slideLayout16.xml.rels" ContentType="application/vnd.openxmlformats-package.relationships+xml"/>
  <Override PartName="/ppt/slideLayouts/_rels/slideLayout25.xml.rels" ContentType="application/vnd.openxmlformats-package.relationships+xml"/>
  <Override PartName="/ppt/slideLayouts/_rels/slideLayout32.xml.rels" ContentType="application/vnd.openxmlformats-package.relationships+xml"/>
  <Override PartName="/ppt/slideLayouts/_rels/slideLayout15.xml.rels" ContentType="application/vnd.openxmlformats-package.relationships+xml"/>
  <Override PartName="/ppt/slideLayouts/_rels/slideLayout24.xml.rels" ContentType="application/vnd.openxmlformats-package.relationships+xml"/>
  <Override PartName="/ppt/slideLayouts/_rels/slideLayout31.xml.rels" ContentType="application/vnd.openxmlformats-package.relationships+xml"/>
  <Override PartName="/ppt/slideLayouts/_rels/slideLayout68.xml.rels" ContentType="application/vnd.openxmlformats-package.relationships+xml"/>
  <Override PartName="/ppt/slideLayouts/_rels/slideLayout72.xml.rels" ContentType="application/vnd.openxmlformats-package.relationships+xml"/>
  <Override PartName="/ppt/slideLayouts/_rels/slideLayout67.xml.rels" ContentType="application/vnd.openxmlformats-package.relationships+xml"/>
  <Override PartName="/ppt/slideLayouts/_rels/slideLayout71.xml.rels" ContentType="application/vnd.openxmlformats-package.relationships+xml"/>
  <Override PartName="/ppt/slideLayouts/_rels/slideLayout70.xml.rels" ContentType="application/vnd.openxmlformats-package.relationships+xml"/>
  <Override PartName="/ppt/slideLayouts/_rels/slideLayout66.xml.rels" ContentType="application/vnd.openxmlformats-package.relationships+xml"/>
  <Override PartName="/ppt/slideLayouts/_rels/slideLayout10.xml.rels" ContentType="application/vnd.openxmlformats-package.relationships+xml"/>
  <Override PartName="/ppt/slideLayouts/_rels/slideLayout59.xml.rels" ContentType="application/vnd.openxmlformats-package.relationships+xml"/>
  <Override PartName="/ppt/slideLayouts/_rels/slideLayout56.xml.rels" ContentType="application/vnd.openxmlformats-package.relationships+xml"/>
  <Override PartName="/ppt/slideLayouts/_rels/slideLayout60.xml.rels" ContentType="application/vnd.openxmlformats-package.relationships+xml"/>
  <Override PartName="/ppt/slideLayouts/_rels/slideLayout64.xml.rels" ContentType="application/vnd.openxmlformats-package.relationships+xml"/>
  <Override PartName="/ppt/slideLayouts/slideLayout56.xml" ContentType="application/vnd.openxmlformats-officedocument.presentationml.slideLayout+xml"/>
  <Override PartName="/ppt/slideLayouts/slideLayout55.xml" ContentType="application/vnd.openxmlformats-officedocument.presentationml.slideLayout+xml"/>
  <Override PartName="/ppt/slideLayouts/slideLayout54.xml" ContentType="application/vnd.openxmlformats-officedocument.presentationml.slideLayout+xml"/>
  <Override PartName="/ppt/slideLayouts/slideLayout53.xml" ContentType="application/vnd.openxmlformats-officedocument.presentationml.slideLayout+xml"/>
  <Override PartName="/ppt/slideLayouts/slideLayout52.xml" ContentType="application/vnd.openxmlformats-officedocument.presentationml.slideLayout+xml"/>
  <Override PartName="/ppt/slideLayouts/slideLayout51.xml" ContentType="application/vnd.openxmlformats-officedocument.presentationml.slideLayout+xml"/>
  <Override PartName="/ppt/slideLayouts/slideLayout50.xml" ContentType="application/vnd.openxmlformats-officedocument.presentationml.slideLayout+xml"/>
  <Override PartName="/ppt/slideLayouts/slideLayout46.xml" ContentType="application/vnd.openxmlformats-officedocument.presentationml.slideLayout+xml"/>
  <Override PartName="/ppt/slideLayouts/slideLayout8.xml" ContentType="application/vnd.openxmlformats-officedocument.presentationml.slideLayout+xml"/>
  <Override PartName="/ppt/slideLayouts/slideLayout45.xml" ContentType="application/vnd.openxmlformats-officedocument.presentationml.slideLayout+xml"/>
  <Override PartName="/ppt/slideLayouts/slideLayout7.xml" ContentType="application/vnd.openxmlformats-officedocument.presentationml.slideLayout+xml"/>
  <Override PartName="/ppt/slideLayouts/slideLayout44.xml" ContentType="application/vnd.openxmlformats-officedocument.presentationml.slideLayout+xml"/>
  <Override PartName="/ppt/slideLayouts/slideLayout6.xml" ContentType="application/vnd.openxmlformats-officedocument.presentationml.slideLayout+xml"/>
  <Override PartName="/ppt/slideLayouts/slideLayout22.xml" ContentType="application/vnd.openxmlformats-officedocument.presentationml.slideLayout+xml"/>
  <Override PartName="/ppt/slideLayouts/slideLayout59.xml" ContentType="application/vnd.openxmlformats-officedocument.presentationml.slideLayout+xml"/>
  <Override PartName="/ppt/slideLayouts/slideLayout57.xml" ContentType="application/vnd.openxmlformats-officedocument.presentationml.slideLayout+xml"/>
  <Override PartName="/ppt/slideLayouts/slideLayout20.xml" ContentType="application/vnd.openxmlformats-officedocument.presentationml.slideLayout+xml"/>
  <Override PartName="/ppt/slideLayouts/slideLayout18.xml" ContentType="application/vnd.openxmlformats-officedocument.presentationml.slideLayout+xml"/>
  <Override PartName="/ppt/slideLayouts/slideLayout60.xml" ContentType="application/vnd.openxmlformats-officedocument.presentationml.slideLayout+xml"/>
  <Override PartName="/ppt/slideLayouts/slideLayout19.xml" ContentType="application/vnd.openxmlformats-officedocument.presentationml.slideLayout+xml"/>
  <Override PartName="/ppt/slideLayouts/slideLayout61.xml" ContentType="application/vnd.openxmlformats-officedocument.presentationml.slideLayout+xml"/>
  <Override PartName="/ppt/slideLayouts/slideLayout21.xml" ContentType="application/vnd.openxmlformats-officedocument.presentationml.slideLayout+xml"/>
  <Override PartName="/ppt/slideLayouts/slideLayout1.xml" ContentType="application/vnd.openxmlformats-officedocument.presentationml.slideLayout+xml"/>
  <Override PartName="/ppt/slideLayouts/slideLayout58.xml" ContentType="application/vnd.openxmlformats-officedocument.presentationml.slideLayout+xml"/>
  <Override PartName="/ppt/slideLayouts/slideLayout17.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72.xml" ContentType="application/vnd.openxmlformats-officedocument.presentationml.slideLayout+xml"/>
  <Override PartName="/ppt/slideLayouts/slideLayout23.xml" ContentType="application/vnd.openxmlformats-officedocument.presentationml.slideLayout+xml"/>
  <Override PartName="/ppt/slideLayouts/slideLayout71.xml" ContentType="application/vnd.openxmlformats-officedocument.presentationml.slideLayout+xml"/>
  <Override PartName="/ppt/slideLayouts/slideLayout29.xml" ContentType="application/vnd.openxmlformats-officedocument.presentationml.slideLayout+xml"/>
  <Override PartName="/ppt/slideLayouts/slideLayout69.xml" ContentType="application/vnd.openxmlformats-officedocument.presentationml.slideLayout+xml"/>
  <Override PartName="/ppt/slideLayouts/slideLayout32.xml" ContentType="application/vnd.openxmlformats-officedocument.presentationml.slideLayout+xml"/>
  <Override PartName="/ppt/slideLayouts/slideLayout70.xml" ContentType="application/vnd.openxmlformats-officedocument.presentationml.slideLayout+xml"/>
  <Override PartName="/ppt/slideLayouts/slideLayout28.xml" ContentType="application/vnd.openxmlformats-officedocument.presentationml.slideLayout+xml"/>
  <Override PartName="/ppt/slideLayouts/slideLayout68.xml" ContentType="application/vnd.openxmlformats-officedocument.presentationml.slideLayout+xml"/>
  <Override PartName="/ppt/slideLayouts/slideLayout31.xml" ContentType="application/vnd.openxmlformats-officedocument.presentationml.slideLayout+xml"/>
  <Override PartName="/ppt/slideLayouts/slideLayout67.xml" ContentType="application/vnd.openxmlformats-officedocument.presentationml.slideLayout+xml"/>
  <Override PartName="/ppt/slideLayouts/slideLayout30.xml" ContentType="application/vnd.openxmlformats-officedocument.presentationml.slideLayout+xml"/>
  <Override PartName="/ppt/slideLayouts/slideLayout66.xml" ContentType="application/vnd.openxmlformats-officedocument.presentationml.slideLayout+xml"/>
  <Override PartName="/ppt/slideLayouts/slideLayout65.xml" ContentType="application/vnd.openxmlformats-officedocument.presentationml.slideLayout+xml"/>
  <Override PartName="/ppt/slideLayouts/slideLayout64.xml" ContentType="application/vnd.openxmlformats-officedocument.presentationml.slideLayout+xml"/>
  <Override PartName="/ppt/slideLayouts/slideLayout63.xml" ContentType="application/vnd.openxmlformats-officedocument.presentationml.slideLayout+xml"/>
  <Override PartName="/ppt/slideLayouts/slideLayout62.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10.xml" ContentType="application/vnd.openxmlformats-officedocument.presentationml.slideLayout+xml"/>
  <Override PartName="/ppt/slideLayouts/slideLayout9.xml" ContentType="application/vnd.openxmlformats-officedocument.presentationml.slideLayout+xml"/>
  <Override PartName="/ppt/slideLayouts/slideLayout47.xml" ContentType="application/vnd.openxmlformats-officedocument.presentationml.slideLayout+xml"/>
  <Override PartName="/ppt/slideLayouts/slideLayout11.xml" ContentType="application/vnd.openxmlformats-officedocument.presentationml.slideLayout+xml"/>
  <Override PartName="/ppt/slideLayouts/slideLayout48.xml" ContentType="application/vnd.openxmlformats-officedocument.presentationml.slideLayout+xml"/>
  <Override PartName="/ppt/slideLayouts/slideLayout12.xml" ContentType="application/vnd.openxmlformats-officedocument.presentationml.slideLayout+xml"/>
  <Override PartName="/ppt/slideLayouts/slideLayout49.xml" ContentType="application/vnd.openxmlformats-officedocument.presentationml.slideLayout+xml"/>
  <Override PartName="/ppt/slideLayouts/slideLayout13.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2.xml" ContentType="application/vnd.openxmlformats-officedocument.presentationml.slideLayout+xml"/>
  <Override PartName="/ppt/slideLayouts/slideLayout40.xml" ContentType="application/vnd.openxmlformats-officedocument.presentationml.slideLayout+xml"/>
  <Override PartName="/ppt/slideLayouts/slideLayout3.xml" ContentType="application/vnd.openxmlformats-officedocument.presentationml.slideLayout+xml"/>
  <Override PartName="/ppt/slideLayouts/slideLayout41.xml" ContentType="application/vnd.openxmlformats-officedocument.presentationml.slideLayout+xml"/>
  <Override PartName="/ppt/slideLayouts/slideLayout4.xml" ContentType="application/vnd.openxmlformats-officedocument.presentationml.slideLayout+xml"/>
  <Override PartName="/ppt/slideLayouts/slideLayout42.xml" ContentType="application/vnd.openxmlformats-officedocument.presentationml.slideLayout+xml"/>
  <Override PartName="/ppt/slideLayouts/slideLayout5.xml" ContentType="application/vnd.openxmlformats-officedocument.presentationml.slideLayout+xml"/>
  <Override PartName="/ppt/slideLayouts/slideLayout43.xml" ContentType="application/vnd.openxmlformats-officedocument.presentationml.slideLayout+xml"/>
  <Override PartName="/ppt/notesMasters/_rels/notesMaster1.xml.rels" ContentType="application/vnd.openxmlformats-package.relationships+xml"/>
  <Override PartName="/ppt/notesMasters/notesMaster1.xml" ContentType="application/vnd.openxmlformats-officedocument.presentationml.notesMaster+xml"/>
  <Override PartName="/ppt/slides/_rels/slide76.xml.rels" ContentType="application/vnd.openxmlformats-package.relationships+xml"/>
  <Override PartName="/ppt/slides/_rels/slide153.xml.rels" ContentType="application/vnd.openxmlformats-package.relationships+xml"/>
  <Override PartName="/ppt/slides/_rels/slide109.xml.rels" ContentType="application/vnd.openxmlformats-package.relationships+xml"/>
  <Override PartName="/ppt/slides/_rels/slide103.xml.rels" ContentType="application/vnd.openxmlformats-package.relationships+xml"/>
  <Override PartName="/ppt/slides/_rels/slide26.xml.rels" ContentType="application/vnd.openxmlformats-package.relationships+xml"/>
  <Override PartName="/ppt/slides/_rels/slide70.xml.rels" ContentType="application/vnd.openxmlformats-package.relationships+xml"/>
  <Override PartName="/ppt/slides/_rels/slide105.xml.rels" ContentType="application/vnd.openxmlformats-package.relationships+xml"/>
  <Override PartName="/ppt/slides/_rels/slide72.xml.rels" ContentType="application/vnd.openxmlformats-package.relationships+xml"/>
  <Override PartName="/ppt/slides/_rels/slide75.xml.rels" ContentType="application/vnd.openxmlformats-package.relationships+xml"/>
  <Override PartName="/ppt/slides/_rels/slide108.xml.rels" ContentType="application/vnd.openxmlformats-package.relationships+xml"/>
  <Override PartName="/ppt/slides/_rels/slide152.xml.rels" ContentType="application/vnd.openxmlformats-package.relationships+xml"/>
  <Override PartName="/ppt/slides/_rels/slide107.xml.rels" ContentType="application/vnd.openxmlformats-package.relationships+xml"/>
  <Override PartName="/ppt/slides/_rels/slide74.xml.rels" ContentType="application/vnd.openxmlformats-package.relationships+xml"/>
  <Override PartName="/ppt/slides/_rels/slide151.xml.rels" ContentType="application/vnd.openxmlformats-package.relationships+xml"/>
  <Override PartName="/ppt/slides/_rels/slide104.xml.rels" ContentType="application/vnd.openxmlformats-package.relationships+xml"/>
  <Override PartName="/ppt/slides/_rels/slide71.xml.rels" ContentType="application/vnd.openxmlformats-package.relationships+xml"/>
  <Override PartName="/ppt/slides/_rels/slide101.xml.rels" ContentType="application/vnd.openxmlformats-package.relationships+xml"/>
  <Override PartName="/ppt/slides/_rels/slide24.xml.rels" ContentType="application/vnd.openxmlformats-package.relationships+xml"/>
  <Override PartName="/ppt/slides/_rels/slide94.xml.rels" ContentType="application/vnd.openxmlformats-package.relationships+xml"/>
  <Override PartName="/ppt/slides/_rels/slide127.xml.rels" ContentType="application/vnd.openxmlformats-package.relationships+xml"/>
  <Override PartName="/ppt/slides/_rels/slide73.xml.rels" ContentType="application/vnd.openxmlformats-package.relationships+xml"/>
  <Override PartName="/ppt/slides/_rels/slide150.xml.rels" ContentType="application/vnd.openxmlformats-package.relationships+xml"/>
  <Override PartName="/ppt/slides/_rels/slide106.xml.rels" ContentType="application/vnd.openxmlformats-package.relationships+xml"/>
  <Override PartName="/ppt/slides/_rels/slide69.xml.rels" ContentType="application/vnd.openxmlformats-package.relationships+xml"/>
  <Override PartName="/ppt/slides/_rels/slide93.xml.rels" ContentType="application/vnd.openxmlformats-package.relationships+xml"/>
  <Override PartName="/ppt/slides/_rels/slide49.xml.rels" ContentType="application/vnd.openxmlformats-package.relationships+xml"/>
  <Override PartName="/ppt/slides/_rels/slide126.xml.rels" ContentType="application/vnd.openxmlformats-package.relationships+xml"/>
  <Override PartName="/ppt/slides/_rels/slide53.xml.rels" ContentType="application/vnd.openxmlformats-package.relationships+xml"/>
  <Override PartName="/ppt/slides/_rels/slide41.xml.rels" ContentType="application/vnd.openxmlformats-package.relationships+xml"/>
  <Override PartName="/ppt/slides/_rels/slide6.xml.rels" ContentType="application/vnd.openxmlformats-package.relationships+xml"/>
  <Override PartName="/ppt/slides/_rels/slide146.xml.rels" ContentType="application/vnd.openxmlformats-package.relationships+xml"/>
  <Override PartName="/ppt/slides/_rels/slide137.xml.rels" ContentType="application/vnd.openxmlformats-package.relationships+xml"/>
  <Override PartName="/ppt/slides/_rels/slide131.xml.rels" ContentType="application/vnd.openxmlformats-package.relationships+xml"/>
  <Override PartName="/ppt/slides/_rels/slide149.xml.rels" ContentType="application/vnd.openxmlformats-package.relationships+xml"/>
  <Override PartName="/ppt/slides/_rels/slide143.xml.rels" ContentType="application/vnd.openxmlformats-package.relationships+xml"/>
  <Override PartName="/ppt/slides/_rels/slide139.xml.rels" ContentType="application/vnd.openxmlformats-package.relationships+xml"/>
  <Override PartName="/ppt/slides/_rels/slide54.xml.rels" ContentType="application/vnd.openxmlformats-package.relationships+xml"/>
  <Override PartName="/ppt/slides/_rels/slide142.xml.rels" ContentType="application/vnd.openxmlformats-package.relationships+xml"/>
  <Override PartName="/ppt/slides/_rels/slide138.xml.rels" ContentType="application/vnd.openxmlformats-package.relationships+xml"/>
  <Override PartName="/ppt/slides/_rels/slide77.xml.rels" ContentType="application/vnd.openxmlformats-package.relationships+xml"/>
  <Override PartName="/ppt/slides/_rels/slide133.xml.rels" ContentType="application/vnd.openxmlformats-package.relationships+xml"/>
  <Override PartName="/ppt/slides/_rels/slide147.xml.rels" ContentType="application/vnd.openxmlformats-package.relationships+xml"/>
  <Override PartName="/ppt/slides/_rels/slide7.xml.rels" ContentType="application/vnd.openxmlformats-package.relationships+xml"/>
  <Override PartName="/ppt/slides/_rels/slide42.xml.rels" ContentType="application/vnd.openxmlformats-package.relationships+xml"/>
  <Override PartName="/ppt/slides/_rels/slide132.xml.rels" ContentType="application/vnd.openxmlformats-package.relationships+xml"/>
  <Override PartName="/ppt/slides/_rels/slide52.xml.rels" ContentType="application/vnd.openxmlformats-package.relationships+xml"/>
  <Override PartName="/ppt/slides/_rels/slide55.xml.rels" ContentType="application/vnd.openxmlformats-package.relationships+xml"/>
  <Override PartName="/ppt/slides/_rels/slide29.xml.rels" ContentType="application/vnd.openxmlformats-package.relationships+xml"/>
  <Override PartName="/ppt/slides/_rels/slide40.xml.rels" ContentType="application/vnd.openxmlformats-package.relationships+xml"/>
  <Override PartName="/ppt/slides/_rels/slide145.xml.rels" ContentType="application/vnd.openxmlformats-package.relationships+xml"/>
  <Override PartName="/ppt/slides/_rels/slide130.xml.rels" ContentType="application/vnd.openxmlformats-package.relationships+xml"/>
  <Override PartName="/ppt/slides/_rels/slide87.xml.rels" ContentType="application/vnd.openxmlformats-package.relationships+xml"/>
  <Override PartName="/ppt/slides/_rels/slide3.xml.rels" ContentType="application/vnd.openxmlformats-package.relationships+xml"/>
  <Override PartName="/ppt/slides/_rels/slide97.xml.rels" ContentType="application/vnd.openxmlformats-package.relationships+xml"/>
  <Override PartName="/ppt/slides/_rels/slide44.xml.rels" ContentType="application/vnd.openxmlformats-package.relationships+xml"/>
  <Override PartName="/ppt/slides/_rels/slide98.xml.rels" ContentType="application/vnd.openxmlformats-package.relationships+xml"/>
  <Override PartName="/ppt/slides/_rels/slide45.xml.rels" ContentType="application/vnd.openxmlformats-package.relationships+xml"/>
  <Override PartName="/ppt/slides/_rels/slide99.xml.rels" ContentType="application/vnd.openxmlformats-package.relationships+xml"/>
  <Override PartName="/ppt/slides/_rels/slide50.xml.rels" ContentType="application/vnd.openxmlformats-package.relationships+xml"/>
  <Override PartName="/ppt/slides/_rels/slide1.xml.rels" ContentType="application/vnd.openxmlformats-package.relationships+xml"/>
  <Override PartName="/ppt/slides/_rels/slide32.xml.rels" ContentType="application/vnd.openxmlformats-package.relationships+xml"/>
  <Override PartName="/ppt/slides/_rels/slide33.xml.rels" ContentType="application/vnd.openxmlformats-package.relationships+xml"/>
  <Override PartName="/ppt/slides/_rels/slide110.xml.rels" ContentType="application/vnd.openxmlformats-package.relationships+xml"/>
  <Override PartName="/ppt/slides/_rels/slide129.xml.rels" ContentType="application/vnd.openxmlformats-package.relationships+xml"/>
  <Override PartName="/ppt/slides/_rels/slide96.xml.rels" ContentType="application/vnd.openxmlformats-package.relationships+xml"/>
  <Override PartName="/ppt/slides/_rels/slide43.xml.rels" ContentType="application/vnd.openxmlformats-package.relationships+xml"/>
  <Override PartName="/ppt/slides/_rels/slide85.xml.rels" ContentType="application/vnd.openxmlformats-package.relationships+xml"/>
  <Override PartName="/ppt/slides/_rels/slide118.xml.rels" ContentType="application/vnd.openxmlformats-package.relationships+xml"/>
  <Override PartName="/ppt/slides/_rels/slide88.xml.rels" ContentType="application/vnd.openxmlformats-package.relationships+xml"/>
  <Override PartName="/ppt/slides/_rels/slide51.xml.rels" ContentType="application/vnd.openxmlformats-package.relationships+xml"/>
  <Override PartName="/ppt/slides/_rels/slide18.xml.rels" ContentType="application/vnd.openxmlformats-package.relationships+xml"/>
  <Override PartName="/ppt/slides/_rels/slide22.xml.rels" ContentType="application/vnd.openxmlformats-package.relationships+xml"/>
  <Override PartName="/ppt/slides/_rels/slide12.xml.rels" ContentType="application/vnd.openxmlformats-package.relationships+xml"/>
  <Override PartName="/ppt/slides/_rels/slide89.xml.rels" ContentType="application/vnd.openxmlformats-package.relationships+xml"/>
  <Override PartName="/ppt/slides/_rels/slide14.xml.rels" ContentType="application/vnd.openxmlformats-package.relationships+xml"/>
  <Override PartName="/ppt/slides/_rels/slide19.xml.rels" ContentType="application/vnd.openxmlformats-package.relationships+xml"/>
  <Override PartName="/ppt/slides/_rels/slide100.xml.rels" ContentType="application/vnd.openxmlformats-package.relationships+xml"/>
  <Override PartName="/ppt/slides/_rels/slide23.xml.rels" ContentType="application/vnd.openxmlformats-package.relationships+xml"/>
  <Override PartName="/ppt/slides/_rels/slide13.xml.rels" ContentType="application/vnd.openxmlformats-package.relationships+xml"/>
  <Override PartName="/ppt/slides/_rels/slide128.xml.rels" ContentType="application/vnd.openxmlformats-package.relationships+xml"/>
  <Override PartName="/ppt/slides/_rels/slide95.xml.rels" ContentType="application/vnd.openxmlformats-package.relationships+xml"/>
  <Override PartName="/ppt/slides/_rels/slide17.xml.rels" ContentType="application/vnd.openxmlformats-package.relationships+xml"/>
  <Override PartName="/ppt/slides/_rels/slide21.xml.rels" ContentType="application/vnd.openxmlformats-package.relationships+xml"/>
  <Override PartName="/ppt/slides/_rels/slide9.xml.rels" ContentType="application/vnd.openxmlformats-package.relationships+xml"/>
  <Override PartName="/ppt/slides/_rels/slide11.xml.rels" ContentType="application/vnd.openxmlformats-package.relationships+xml"/>
  <Override PartName="/ppt/slides/_rels/slide27.xml.rels" ContentType="application/vnd.openxmlformats-package.relationships+xml"/>
  <Override PartName="/ppt/slides/_rels/slide113.xml.rels" ContentType="application/vnd.openxmlformats-package.relationships+xml"/>
  <Override PartName="/ppt/slides/_rels/slide80.xml.rels" ContentType="application/vnd.openxmlformats-package.relationships+xml"/>
  <Override PartName="/ppt/slides/_rels/slide36.xml.rels" ContentType="application/vnd.openxmlformats-package.relationships+xml"/>
  <Override PartName="/ppt/slides/_rels/slide28.xml.rels" ContentType="application/vnd.openxmlformats-package.relationships+xml"/>
  <Override PartName="/ppt/slides/_rels/slide114.xml.rels" ContentType="application/vnd.openxmlformats-package.relationships+xml"/>
  <Override PartName="/ppt/slides/_rels/slide81.xml.rels" ContentType="application/vnd.openxmlformats-package.relationships+xml"/>
  <Override PartName="/ppt/slides/_rels/slide37.xml.rels" ContentType="application/vnd.openxmlformats-package.relationships+xml"/>
  <Override PartName="/ppt/slides/_rels/slide144.xml.rels" ContentType="application/vnd.openxmlformats-package.relationships+xml"/>
  <Override PartName="/ppt/slides/_rels/slide5.xml.rels" ContentType="application/vnd.openxmlformats-package.relationships+xml"/>
  <Override PartName="/ppt/slides/_rels/slide135.xml.rels" ContentType="application/vnd.openxmlformats-package.relationships+xml"/>
  <Override PartName="/ppt/slides/_rels/slide30.xml.rels" ContentType="application/vnd.openxmlformats-package.relationships+xml"/>
  <Override PartName="/ppt/slides/_rels/slide79.xml.rels" ContentType="application/vnd.openxmlformats-package.relationships+xml"/>
  <Override PartName="/ppt/slides/_rels/slide111.xml.rels" ContentType="application/vnd.openxmlformats-package.relationships+xml"/>
  <Override PartName="/ppt/slides/_rels/slide34.xml.rels" ContentType="application/vnd.openxmlformats-package.relationships+xml"/>
  <Override PartName="/ppt/slides/_rels/slide56.xml.rels" ContentType="application/vnd.openxmlformats-package.relationships+xml"/>
  <Override PartName="/ppt/slides/_rels/slide60.xml.rels" ContentType="application/vnd.openxmlformats-package.relationships+xml"/>
  <Override PartName="/ppt/slides/_rels/slide4.xml.rels" ContentType="application/vnd.openxmlformats-package.relationships+xml"/>
  <Override PartName="/ppt/slides/_rels/slide134.xml.rels" ContentType="application/vnd.openxmlformats-package.relationships+xml"/>
  <Override PartName="/ppt/slides/_rels/slide78.xml.rels" ContentType="application/vnd.openxmlformats-package.relationships+xml"/>
  <Override PartName="/ppt/slides/_rels/slide31.xml.rels" ContentType="application/vnd.openxmlformats-package.relationships+xml"/>
  <Override PartName="/ppt/slides/_rels/slide117.xml.rels" ContentType="application/vnd.openxmlformats-package.relationships+xml"/>
  <Override PartName="/ppt/slides/_rels/slide84.xml.rels" ContentType="application/vnd.openxmlformats-package.relationships+xml"/>
  <Override PartName="/ppt/slides/_rels/slide120.xml.rels" ContentType="application/vnd.openxmlformats-package.relationships+xml"/>
  <Override PartName="/ppt/slides/_rels/slide83.xml.rels" ContentType="application/vnd.openxmlformats-package.relationships+xml"/>
  <Override PartName="/ppt/slides/_rels/slide116.xml.rels" ContentType="application/vnd.openxmlformats-package.relationships+xml"/>
  <Override PartName="/ppt/slides/_rels/slide39.xml.rels" ContentType="application/vnd.openxmlformats-package.relationships+xml"/>
  <Override PartName="/ppt/slides/_rels/slide8.xml.rels" ContentType="application/vnd.openxmlformats-package.relationships+xml"/>
  <Override PartName="/ppt/slides/_rels/slide10.xml.rels" ContentType="application/vnd.openxmlformats-package.relationships+xml"/>
  <Override PartName="/ppt/slides/_rels/slide59.xml.rels" ContentType="application/vnd.openxmlformats-package.relationships+xml"/>
  <Override PartName="/ppt/slides/_rels/slide136.xml.rels" ContentType="application/vnd.openxmlformats-package.relationships+xml"/>
  <Override PartName="/ppt/slides/_rels/slide2.xml.rels" ContentType="application/vnd.openxmlformats-package.relationships+xml"/>
  <Override PartName="/ppt/slides/_rels/slide119.xml.rels" ContentType="application/vnd.openxmlformats-package.relationships+xml"/>
  <Override PartName="/ppt/slides/_rels/slide86.xml.rels" ContentType="application/vnd.openxmlformats-package.relationships+xml"/>
  <Override PartName="/ppt/slides/_rels/slide57.xml.rels" ContentType="application/vnd.openxmlformats-package.relationships+xml"/>
  <Override PartName="/ppt/slides/_rels/slide61.xml.rels" ContentType="application/vnd.openxmlformats-package.relationships+xml"/>
  <Override PartName="/ppt/slides/_rels/slide115.xml.rels" ContentType="application/vnd.openxmlformats-package.relationships+xml"/>
  <Override PartName="/ppt/slides/_rels/slide38.xml.rels" ContentType="application/vnd.openxmlformats-package.relationships+xml"/>
  <Override PartName="/ppt/slides/_rels/slide82.xml.rels" ContentType="application/vnd.openxmlformats-package.relationships+xml"/>
  <Override PartName="/ppt/slides/_rels/slide112.xml.rels" ContentType="application/vnd.openxmlformats-package.relationships+xml"/>
  <Override PartName="/ppt/slides/_rels/slide35.xml.rels" ContentType="application/vnd.openxmlformats-package.relationships+xml"/>
  <Override PartName="/ppt/slides/_rels/slide148.xml.rels" ContentType="application/vnd.openxmlformats-package.relationships+xml"/>
  <Override PartName="/ppt/slides/_rels/slide20.xml.rels" ContentType="application/vnd.openxmlformats-package.relationships+xml"/>
  <Override PartName="/ppt/slides/_rels/slide16.xml.rels" ContentType="application/vnd.openxmlformats-package.relationships+xml"/>
  <Override PartName="/ppt/slides/_rels/slide154.xml.rels" ContentType="application/vnd.openxmlformats-package.relationships+xml"/>
  <Override PartName="/ppt/slides/_rels/slide58.xml.rels" ContentType="application/vnd.openxmlformats-package.relationships+xml"/>
  <Override PartName="/ppt/slides/_rels/slide15.xml.rels" ContentType="application/vnd.openxmlformats-package.relationships+xml"/>
  <Override PartName="/ppt/slides/_rels/slide155.xml.rels" ContentType="application/vnd.openxmlformats-package.relationships+xml"/>
  <Override PartName="/ppt/slides/_rels/slide25.xml.rels" ContentType="application/vnd.openxmlformats-package.relationships+xml"/>
  <Override PartName="/ppt/slides/_rels/slide102.xml.rels" ContentType="application/vnd.openxmlformats-package.relationships+xml"/>
  <Override PartName="/ppt/slides/_rels/slide123.xml.rels" ContentType="application/vnd.openxmlformats-package.relationships+xml"/>
  <Override PartName="/ppt/slides/_rels/slide46.xml.rels" ContentType="application/vnd.openxmlformats-package.relationships+xml"/>
  <Override PartName="/ppt/slides/_rels/slide90.xml.rels" ContentType="application/vnd.openxmlformats-package.relationships+xml"/>
  <Override PartName="/ppt/slides/_rels/slide124.xml.rels" ContentType="application/vnd.openxmlformats-package.relationships+xml"/>
  <Override PartName="/ppt/slides/_rels/slide47.xml.rels" ContentType="application/vnd.openxmlformats-package.relationships+xml"/>
  <Override PartName="/ppt/slides/_rels/slide91.xml.rels" ContentType="application/vnd.openxmlformats-package.relationships+xml"/>
  <Override PartName="/ppt/slides/_rels/slide62.xml.rels" ContentType="application/vnd.openxmlformats-package.relationships+xml"/>
  <Override PartName="/ppt/slides/_rels/slide140.xml.rels" ContentType="application/vnd.openxmlformats-package.relationships+xml"/>
  <Override PartName="/ppt/slides/_rels/slide63.xml.rels" ContentType="application/vnd.openxmlformats-package.relationships+xml"/>
  <Override PartName="/ppt/slides/_rels/slide141.xml.rels" ContentType="application/vnd.openxmlformats-package.relationships+xml"/>
  <Override PartName="/ppt/slides/_rels/slide64.xml.rels" ContentType="application/vnd.openxmlformats-package.relationships+xml"/>
  <Override PartName="/ppt/slides/_rels/slide65.xml.rels" ContentType="application/vnd.openxmlformats-package.relationships+xml"/>
  <Override PartName="/ppt/slides/_rels/slide121.xml.rels" ContentType="application/vnd.openxmlformats-package.relationships+xml"/>
  <Override PartName="/ppt/slides/_rels/slide66.xml.rels" ContentType="application/vnd.openxmlformats-package.relationships+xml"/>
  <Override PartName="/ppt/slides/_rels/slide122.xml.rels" ContentType="application/vnd.openxmlformats-package.relationships+xml"/>
  <Override PartName="/ppt/slides/_rels/slide67.xml.rels" ContentType="application/vnd.openxmlformats-package.relationships+xml"/>
  <Override PartName="/ppt/slides/_rels/slide125.xml.rels" ContentType="application/vnd.openxmlformats-package.relationships+xml"/>
  <Override PartName="/ppt/slides/_rels/slide48.xml.rels" ContentType="application/vnd.openxmlformats-package.relationships+xml"/>
  <Override PartName="/ppt/slides/_rels/slide92.xml.rels" ContentType="application/vnd.openxmlformats-package.relationships+xml"/>
  <Override PartName="/ppt/slides/_rels/slide68.xml.rels" ContentType="application/vnd.openxmlformats-package.relationships+xml"/>
  <Override PartName="/ppt/slides/slide127.xml" ContentType="application/vnd.openxmlformats-officedocument.presentationml.slide+xml"/>
  <Override PartName="/ppt/slides/slide99.xml" ContentType="application/vnd.openxmlformats-officedocument.presentationml.slide+xml"/>
  <Override PartName="/ppt/slides/slide126.xml" ContentType="application/vnd.openxmlformats-officedocument.presentationml.slide+xml"/>
  <Override PartName="/ppt/slides/slide98.xml" ContentType="application/vnd.openxmlformats-officedocument.presentationml.slide+xml"/>
  <Override PartName="/ppt/slides/slide125.xml" ContentType="application/vnd.openxmlformats-officedocument.presentationml.slide+xml"/>
  <Override PartName="/ppt/slides/slide97.xml" ContentType="application/vnd.openxmlformats-officedocument.presentationml.slide+xml"/>
  <Override PartName="/ppt/slides/slide29.xml" ContentType="application/vnd.openxmlformats-officedocument.presentationml.slide+xml"/>
  <Override PartName="/ppt/slides/slide124.xml" ContentType="application/vnd.openxmlformats-officedocument.presentationml.slide+xml"/>
  <Override PartName="/ppt/slides/slide96.xml" ContentType="application/vnd.openxmlformats-officedocument.presentationml.slide+xml"/>
  <Override PartName="/ppt/slides/slide28.xml" ContentType="application/vnd.openxmlformats-officedocument.presentationml.slide+xml"/>
  <Override PartName="/ppt/slides/slide123.xml" ContentType="application/vnd.openxmlformats-officedocument.presentationml.slide+xml"/>
  <Override PartName="/ppt/slides/slide95.xml" ContentType="application/vnd.openxmlformats-officedocument.presentationml.slide+xml"/>
  <Override PartName="/ppt/slides/slide27.xml" ContentType="application/vnd.openxmlformats-officedocument.presentationml.slide+xml"/>
  <Override PartName="/ppt/slides/slide118.xml" ContentType="application/vnd.openxmlformats-officedocument.presentationml.slide+xml"/>
  <Override PartName="/ppt/slides/slide117.xml" ContentType="application/vnd.openxmlformats-officedocument.presentationml.slide+xml"/>
  <Override PartName="/ppt/slides/slide89.xml" ContentType="application/vnd.openxmlformats-officedocument.presentationml.slide+xml"/>
  <Override PartName="/ppt/slides/slide116.xml" ContentType="application/vnd.openxmlformats-officedocument.presentationml.slide+xml"/>
  <Override PartName="/ppt/slides/slide88.xml" ContentType="application/vnd.openxmlformats-officedocument.presentationml.slide+xml"/>
  <Override PartName="/ppt/slides/slide115.xml" ContentType="application/vnd.openxmlformats-officedocument.presentationml.slide+xml"/>
  <Override PartName="/ppt/slides/slide87.xml" ContentType="application/vnd.openxmlformats-officedocument.presentationml.slide+xml"/>
  <Override PartName="/ppt/slides/slide19.xml" ContentType="application/vnd.openxmlformats-officedocument.presentationml.slide+xml"/>
  <Override PartName="/ppt/slides/slide114.xml" ContentType="application/vnd.openxmlformats-officedocument.presentationml.slide+xml"/>
  <Override PartName="/ppt/slides/slide86.xml" ContentType="application/vnd.openxmlformats-officedocument.presentationml.slide+xml"/>
  <Override PartName="/ppt/slides/slide18.xml" ContentType="application/vnd.openxmlformats-officedocument.presentationml.slide+xml"/>
  <Override PartName="/ppt/slides/slide113.xml" ContentType="application/vnd.openxmlformats-officedocument.presentationml.slide+xml"/>
  <Override PartName="/ppt/slides/slide85.xml" ContentType="application/vnd.openxmlformats-officedocument.presentationml.slide+xml"/>
  <Override PartName="/ppt/slides/slide17.xml" ContentType="application/vnd.openxmlformats-officedocument.presentationml.slide+xml"/>
  <Override PartName="/ppt/slides/slide4.xml" ContentType="application/vnd.openxmlformats-officedocument.presentationml.slide+xml"/>
  <Override PartName="/ppt/slides/slide11.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30.xml" ContentType="application/vnd.openxmlformats-officedocument.presentationml.slide+xml"/>
  <Override PartName="/ppt/slides/slide129.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8.xml" ContentType="application/vnd.openxmlformats-officedocument.presentationml.slide+xml"/>
  <Override PartName="/ppt/slides/slide12.xml" ContentType="application/vnd.openxmlformats-officedocument.presentationml.slide+xml"/>
  <Override PartName="/ppt/slides/slide80.xml" ContentType="application/vnd.openxmlformats-officedocument.presentationml.slide+xml"/>
  <Override PartName="/ppt/slides/slide43.xml" ContentType="application/vnd.openxmlformats-officedocument.presentationml.slide+xml"/>
  <Override PartName="/ppt/slides/slide34.xml" ContentType="application/vnd.openxmlformats-officedocument.presentationml.slide+xml"/>
  <Override PartName="/ppt/slides/slide130.xml" ContentType="application/vnd.openxmlformats-officedocument.presentationml.slide+xml"/>
  <Override PartName="/ppt/slides/slide9.xml" ContentType="application/vnd.openxmlformats-officedocument.presentationml.slide+xml"/>
  <Override PartName="/ppt/slides/slide13.xml" ContentType="application/vnd.openxmlformats-officedocument.presentationml.slide+xml"/>
  <Override PartName="/ppt/slides/slide81.xml" ContentType="application/vnd.openxmlformats-officedocument.presentationml.slide+xml"/>
  <Override PartName="/ppt/slides/slide35.xml" ContentType="application/vnd.openxmlformats-officedocument.presentationml.slide+xml"/>
  <Override PartName="/ppt/slides/slide131.xml" ContentType="application/vnd.openxmlformats-officedocument.presentationml.slide+xml"/>
  <Override PartName="/ppt/slides/slide106.xml" ContentType="application/vnd.openxmlformats-officedocument.presentationml.slide+xml"/>
  <Override PartName="/ppt/slides/slide78.xml" ContentType="application/vnd.openxmlformats-officedocument.presentationml.slide+xml"/>
  <Override PartName="/ppt/slides/slide149.xml" ContentType="application/vnd.openxmlformats-officedocument.presentationml.slide+xml"/>
  <Override PartName="/ppt/slides/slide50.xml" ContentType="application/vnd.openxmlformats-officedocument.presentationml.slide+xml"/>
  <Override PartName="/ppt/slides/slide128.xml" ContentType="application/vnd.openxmlformats-officedocument.presentationml.slide+xml"/>
  <Override PartName="/ppt/slides/slide56.xml" ContentType="application/vnd.openxmlformats-officedocument.presentationml.slide+xml"/>
  <Override PartName="/ppt/slides/slide152.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40.xml" ContentType="application/vnd.openxmlformats-officedocument.presentationml.slide+xml"/>
  <Override PartName="/ppt/slides/slide146.xml" ContentType="application/vnd.openxmlformats-officedocument.presentationml.slide+xml"/>
  <Override PartName="/ppt/slides/slide51.xml" ContentType="application/vnd.openxmlformats-officedocument.presentationml.slide+xml"/>
  <Override PartName="/ppt/slides/slide147.xml" ContentType="application/vnd.openxmlformats-officedocument.presentationml.slide+xml"/>
  <Override PartName="/ppt/slides/slide52.xml" ContentType="application/vnd.openxmlformats-officedocument.presentationml.slide+xml"/>
  <Override PartName="/ppt/slides/slide145.xml" ContentType="application/vnd.openxmlformats-officedocument.presentationml.slide+xml"/>
  <Override PartName="/ppt/slides/slide49.xml" ContentType="application/vnd.openxmlformats-officedocument.presentationml.slide+xml"/>
  <Override PartName="/ppt/slides/slide136.xml" ContentType="application/vnd.openxmlformats-officedocument.presentationml.slide+xml"/>
  <Override PartName="/ppt/slides/slide148.xml" ContentType="application/vnd.openxmlformats-officedocument.presentationml.slide+xml"/>
  <Override PartName="/ppt/slides/slide54.xml" ContentType="application/vnd.openxmlformats-officedocument.presentationml.slide+xml"/>
  <Override PartName="/ppt/slides/slide150.xml" ContentType="application/vnd.openxmlformats-officedocument.presentationml.slide+xml"/>
  <Override PartName="/ppt/slides/slide44.xml" ContentType="application/vnd.openxmlformats-officedocument.presentationml.slide+xml"/>
  <Override PartName="/ppt/slides/slide140.xml" ContentType="application/vnd.openxmlformats-officedocument.presentationml.slide+xml"/>
  <Override PartName="/ppt/slides/slide53.xml" ContentType="application/vnd.openxmlformats-officedocument.presentationml.slide+xml"/>
  <Override PartName="/ppt/slides/slide137.xml" ContentType="application/vnd.openxmlformats-officedocument.presentationml.slide+xml"/>
  <Override PartName="/ppt/slides/slide151.xml" ContentType="application/vnd.openxmlformats-officedocument.presentationml.slide+xml"/>
  <Override PartName="/ppt/slides/slide55.xml" ContentType="application/vnd.openxmlformats-officedocument.presentationml.slide+xml"/>
  <Override PartName="/ppt/slides/slide36.xml" ContentType="application/vnd.openxmlformats-officedocument.presentationml.slide+xml"/>
  <Override PartName="/ppt/slides/slide132.xml" ContentType="application/vnd.openxmlformats-officedocument.presentationml.slide+xml"/>
  <Override PartName="/ppt/slides/slide141.xml" ContentType="application/vnd.openxmlformats-officedocument.presentationml.slide+xml"/>
  <Override PartName="/ppt/slides/slide45.xml" ContentType="application/vnd.openxmlformats-officedocument.presentationml.slide+xml"/>
  <Override PartName="/ppt/slides/slide144.xml" ContentType="application/vnd.openxmlformats-officedocument.presentationml.slide+xml"/>
  <Override PartName="/ppt/slides/slide48.xml" ContentType="application/vnd.openxmlformats-officedocument.presentationml.slide+xml"/>
  <Override PartName="/ppt/slides/slide39.xml" ContentType="application/vnd.openxmlformats-officedocument.presentationml.slide+xml"/>
  <Override PartName="/ppt/slides/slide135.xml" ContentType="application/vnd.openxmlformats-officedocument.presentationml.slide+xml"/>
  <Override PartName="/ppt/slides/slide143.xml" ContentType="application/vnd.openxmlformats-officedocument.presentationml.slide+xml"/>
  <Override PartName="/ppt/slides/slide47.xml" ContentType="application/vnd.openxmlformats-officedocument.presentationml.slide+xml"/>
  <Override PartName="/ppt/slides/slide38.xml" ContentType="application/vnd.openxmlformats-officedocument.presentationml.slide+xml"/>
  <Override PartName="/ppt/slides/slide134.xml" ContentType="application/vnd.openxmlformats-officedocument.presentationml.slide+xml"/>
  <Override PartName="/ppt/slides/slide142.xml" ContentType="application/vnd.openxmlformats-officedocument.presentationml.slide+xml"/>
  <Override PartName="/ppt/slides/slide46.xml" ContentType="application/vnd.openxmlformats-officedocument.presentationml.slide+xml"/>
  <Override PartName="/ppt/slides/slide37.xml" ContentType="application/vnd.openxmlformats-officedocument.presentationml.slide+xml"/>
  <Override PartName="/ppt/slides/slide133.xml" ContentType="application/vnd.openxmlformats-officedocument.presentationml.slide+xml"/>
  <Override PartName="/ppt/slides/slide10.xml" ContentType="application/vnd.openxmlformats-officedocument.presentationml.slide+xml"/>
  <Override PartName="/ppt/slides/slide3.xml" ContentType="application/vnd.openxmlformats-officedocument.presentationml.slide+xml"/>
  <Override PartName="/ppt/slides/slide109.xml" ContentType="application/vnd.openxmlformats-officedocument.presentationml.slide+xml"/>
  <Override PartName="/ppt/slides/slide42.xml" ContentType="application/vnd.openxmlformats-officedocument.presentationml.slide+xml"/>
  <Override PartName="/ppt/slides/slide7.xml" ContentType="application/vnd.openxmlformats-officedocument.presentationml.slide+xml"/>
  <Override PartName="/ppt/slides/slide41.xml" ContentType="application/vnd.openxmlformats-officedocument.presentationml.slide+xml"/>
  <Override PartName="/ppt/slides/slide2.xml" ContentType="application/vnd.openxmlformats-officedocument.presentationml.slide+xml"/>
  <Override PartName="/ppt/slides/slide108.xml" ContentType="application/vnd.openxmlformats-officedocument.presentationml.slide+xml"/>
  <Override PartName="/ppt/slides/slide1.xml" ContentType="application/vnd.openxmlformats-officedocument.presentationml.slide+xml"/>
  <Override PartName="/ppt/slides/slide79.xml" ContentType="application/vnd.openxmlformats-officedocument.presentationml.slide+xml"/>
  <Override PartName="/ppt/slides/slide107.xml" ContentType="application/vnd.openxmlformats-officedocument.presentationml.slide+xml"/>
  <Override PartName="/ppt/slides/slide153.xml" ContentType="application/vnd.openxmlformats-officedocument.presentationml.slide+xml"/>
  <Override PartName="/ppt/slides/slide57.xml" ContentType="application/vnd.openxmlformats-officedocument.presentationml.slide+xml"/>
  <Override PartName="/ppt/slides/slide14.xml" ContentType="application/vnd.openxmlformats-officedocument.presentationml.slide+xml"/>
  <Override PartName="/ppt/slides/slide110.xml" ContentType="application/vnd.openxmlformats-officedocument.presentationml.slide+xml"/>
  <Override PartName="/ppt/slides/slide82.xml" ContentType="application/vnd.openxmlformats-officedocument.presentationml.slide+xml"/>
  <Override PartName="/ppt/slides/slide20.xml" ContentType="application/vnd.openxmlformats-officedocument.presentationml.slide+xml"/>
  <Override PartName="/ppt/slides/slide119.xml" ContentType="application/vnd.openxmlformats-officedocument.presentationml.slide+xml"/>
  <Override PartName="/ppt/slides/slide154.xml" ContentType="application/vnd.openxmlformats-officedocument.presentationml.slide+xml"/>
  <Override PartName="/ppt/slides/slide58.xml" ContentType="application/vnd.openxmlformats-officedocument.presentationml.slide+xml"/>
  <Override PartName="/ppt/slides/slide15.xml" ContentType="application/vnd.openxmlformats-officedocument.presentationml.slide+xml"/>
  <Override PartName="/ppt/slides/slide111.xml" ContentType="application/vnd.openxmlformats-officedocument.presentationml.slide+xml"/>
  <Override PartName="/ppt/slides/slide83.xml" ContentType="application/vnd.openxmlformats-officedocument.presentationml.slide+xml"/>
  <Override PartName="/ppt/slides/slide21.xml" ContentType="application/vnd.openxmlformats-officedocument.presentationml.slide+xml"/>
  <Override PartName="/ppt/slides/slide155.xml" ContentType="application/vnd.openxmlformats-officedocument.presentationml.slide+xml"/>
  <Override PartName="/ppt/slides/slide59.xml" ContentType="application/vnd.openxmlformats-officedocument.presentationml.slide+xml"/>
  <Override PartName="/ppt/slides/slide16.xml" ContentType="application/vnd.openxmlformats-officedocument.presentationml.slide+xml"/>
  <Override PartName="/ppt/slides/slide112.xml" ContentType="application/vnd.openxmlformats-officedocument.presentationml.slide+xml"/>
  <Override PartName="/ppt/slides/slide84.xml" ContentType="application/vnd.openxmlformats-officedocument.presentationml.slide+xml"/>
  <Override PartName="/ppt/slides/slide22.xml" ContentType="application/vnd.openxmlformats-officedocument.presentationml.slide+xml"/>
  <Override PartName="/ppt/slides/slide90.xml" ContentType="application/vnd.openxmlformats-officedocument.presentationml.slide+xml"/>
  <Override PartName="/ppt/slides/slide23.xml" ContentType="application/vnd.openxmlformats-officedocument.presentationml.slide+xml"/>
  <Override PartName="/ppt/slides/slide91.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120.xml" ContentType="application/vnd.openxmlformats-officedocument.presentationml.slide+xml"/>
  <Override PartName="/ppt/slides/slide24.xml" ContentType="application/vnd.openxmlformats-officedocument.presentationml.slide+xml"/>
  <Override PartName="/ppt/slides/slide92.xml" ContentType="application/vnd.openxmlformats-officedocument.presentationml.slide+xml"/>
  <Override PartName="/ppt/slides/slide68.xml" ContentType="application/vnd.openxmlformats-officedocument.presentationml.slide+xml"/>
  <Override PartName="/ppt/slides/slide25.xml" ContentType="application/vnd.openxmlformats-officedocument.presentationml.slide+xml"/>
  <Override PartName="/ppt/slides/slide121.xml" ContentType="application/vnd.openxmlformats-officedocument.presentationml.slide+xml"/>
  <Override PartName="/ppt/slides/slide93.xml" ContentType="application/vnd.openxmlformats-officedocument.presentationml.slide+xml"/>
  <Override PartName="/ppt/slides/slide69.xml" ContentType="application/vnd.openxmlformats-officedocument.presentationml.slide+xml"/>
  <Override PartName="/ppt/slides/slide26.xml" ContentType="application/vnd.openxmlformats-officedocument.presentationml.slide+xml"/>
  <Override PartName="/ppt/slides/slide122.xml" ContentType="application/vnd.openxmlformats-officedocument.presentationml.slide+xml"/>
  <Override PartName="/ppt/slides/slide94.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100.xml" ContentType="application/vnd.openxmlformats-officedocument.presentationml.slide+xml"/>
  <Override PartName="/ppt/slides/slide72.xml" ContentType="application/vnd.openxmlformats-officedocument.presentationml.slide+xml"/>
  <Override PartName="/ppt/slides/slide101.xml" ContentType="application/vnd.openxmlformats-officedocument.presentationml.slide+xml"/>
  <Override PartName="/ppt/slides/slide73.xml" ContentType="application/vnd.openxmlformats-officedocument.presentationml.slide+xml"/>
  <Override PartName="/ppt/slides/slide102.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103.xml" ContentType="application/vnd.openxmlformats-officedocument.presentationml.slide+xml"/>
  <Override PartName="/ppt/slides/slide76.xml" ContentType="application/vnd.openxmlformats-officedocument.presentationml.slide+xml"/>
  <Override PartName="/ppt/slides/slide104.xml" ContentType="application/vnd.openxmlformats-officedocument.presentationml.slide+xml"/>
  <Override PartName="/ppt/slides/slide77.xml" ContentType="application/vnd.openxmlformats-officedocument.presentationml.slide+xml"/>
  <Override PartName="/ppt/slides/slide105.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 id="2147483700" r:id="rId6"/>
    <p:sldMasterId id="2147483713"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 id="291" r:id="rId44"/>
    <p:sldId id="292" r:id="rId45"/>
    <p:sldId id="293" r:id="rId46"/>
    <p:sldId id="294" r:id="rId47"/>
    <p:sldId id="295" r:id="rId48"/>
    <p:sldId id="296" r:id="rId49"/>
    <p:sldId id="297" r:id="rId50"/>
    <p:sldId id="298" r:id="rId51"/>
    <p:sldId id="299" r:id="rId52"/>
    <p:sldId id="300" r:id="rId53"/>
    <p:sldId id="301" r:id="rId54"/>
    <p:sldId id="302" r:id="rId55"/>
    <p:sldId id="303" r:id="rId56"/>
    <p:sldId id="304" r:id="rId57"/>
    <p:sldId id="305" r:id="rId58"/>
    <p:sldId id="306" r:id="rId59"/>
    <p:sldId id="307" r:id="rId60"/>
    <p:sldId id="308" r:id="rId61"/>
    <p:sldId id="309" r:id="rId62"/>
    <p:sldId id="310" r:id="rId63"/>
    <p:sldId id="311" r:id="rId64"/>
    <p:sldId id="312" r:id="rId65"/>
    <p:sldId id="313" r:id="rId66"/>
    <p:sldId id="314" r:id="rId67"/>
    <p:sldId id="315" r:id="rId68"/>
    <p:sldId id="316" r:id="rId69"/>
    <p:sldId id="317" r:id="rId70"/>
    <p:sldId id="318" r:id="rId71"/>
    <p:sldId id="319" r:id="rId72"/>
    <p:sldId id="320" r:id="rId73"/>
    <p:sldId id="321" r:id="rId74"/>
    <p:sldId id="322" r:id="rId75"/>
    <p:sldId id="323" r:id="rId76"/>
    <p:sldId id="324" r:id="rId77"/>
    <p:sldId id="325" r:id="rId78"/>
    <p:sldId id="326" r:id="rId79"/>
    <p:sldId id="327" r:id="rId80"/>
    <p:sldId id="328" r:id="rId81"/>
    <p:sldId id="329" r:id="rId82"/>
    <p:sldId id="330" r:id="rId83"/>
    <p:sldId id="331" r:id="rId84"/>
    <p:sldId id="332" r:id="rId85"/>
    <p:sldId id="333" r:id="rId86"/>
    <p:sldId id="334" r:id="rId87"/>
    <p:sldId id="335" r:id="rId88"/>
    <p:sldId id="336" r:id="rId89"/>
    <p:sldId id="337" r:id="rId90"/>
    <p:sldId id="338" r:id="rId91"/>
    <p:sldId id="339" r:id="rId92"/>
    <p:sldId id="340" r:id="rId93"/>
    <p:sldId id="341" r:id="rId94"/>
    <p:sldId id="342" r:id="rId95"/>
    <p:sldId id="343" r:id="rId96"/>
    <p:sldId id="344" r:id="rId97"/>
    <p:sldId id="345" r:id="rId98"/>
    <p:sldId id="346" r:id="rId99"/>
    <p:sldId id="347" r:id="rId100"/>
    <p:sldId id="348" r:id="rId101"/>
    <p:sldId id="349" r:id="rId102"/>
    <p:sldId id="350" r:id="rId103"/>
    <p:sldId id="351" r:id="rId104"/>
    <p:sldId id="352" r:id="rId105"/>
    <p:sldId id="353" r:id="rId106"/>
    <p:sldId id="354" r:id="rId107"/>
    <p:sldId id="355" r:id="rId108"/>
    <p:sldId id="356" r:id="rId109"/>
    <p:sldId id="357" r:id="rId110"/>
    <p:sldId id="358" r:id="rId111"/>
    <p:sldId id="359" r:id="rId112"/>
    <p:sldId id="360" r:id="rId113"/>
    <p:sldId id="361" r:id="rId114"/>
    <p:sldId id="362" r:id="rId115"/>
    <p:sldId id="363" r:id="rId116"/>
    <p:sldId id="364" r:id="rId117"/>
    <p:sldId id="365" r:id="rId118"/>
    <p:sldId id="366" r:id="rId119"/>
    <p:sldId id="367" r:id="rId120"/>
    <p:sldId id="368" r:id="rId121"/>
    <p:sldId id="369" r:id="rId122"/>
    <p:sldId id="370" r:id="rId123"/>
    <p:sldId id="371" r:id="rId124"/>
    <p:sldId id="372" r:id="rId125"/>
    <p:sldId id="373" r:id="rId126"/>
    <p:sldId id="374" r:id="rId127"/>
    <p:sldId id="375" r:id="rId128"/>
    <p:sldId id="376" r:id="rId129"/>
    <p:sldId id="377" r:id="rId130"/>
    <p:sldId id="378" r:id="rId131"/>
    <p:sldId id="379" r:id="rId132"/>
    <p:sldId id="380" r:id="rId133"/>
    <p:sldId id="381" r:id="rId134"/>
    <p:sldId id="382" r:id="rId135"/>
    <p:sldId id="383" r:id="rId136"/>
    <p:sldId id="384" r:id="rId137"/>
    <p:sldId id="385" r:id="rId138"/>
    <p:sldId id="386" r:id="rId139"/>
    <p:sldId id="387" r:id="rId140"/>
    <p:sldId id="388" r:id="rId141"/>
    <p:sldId id="389" r:id="rId142"/>
    <p:sldId id="390" r:id="rId143"/>
    <p:sldId id="391" r:id="rId144"/>
    <p:sldId id="392" r:id="rId145"/>
    <p:sldId id="393" r:id="rId146"/>
    <p:sldId id="394" r:id="rId147"/>
    <p:sldId id="395" r:id="rId148"/>
    <p:sldId id="396" r:id="rId149"/>
    <p:sldId id="397" r:id="rId150"/>
    <p:sldId id="398" r:id="rId151"/>
    <p:sldId id="399" r:id="rId152"/>
    <p:sldId id="400" r:id="rId153"/>
    <p:sldId id="401" r:id="rId154"/>
    <p:sldId id="402" r:id="rId155"/>
    <p:sldId id="403" r:id="rId156"/>
    <p:sldId id="404" r:id="rId157"/>
    <p:sldId id="405" r:id="rId158"/>
    <p:sldId id="406" r:id="rId159"/>
    <p:sldId id="407" r:id="rId160"/>
    <p:sldId id="408" r:id="rId161"/>
    <p:sldId id="409" r:id="rId162"/>
    <p:sldId id="410" r:id="rId163"/>
  </p:sldIdLst>
  <p:sldSz cx="12192000" cy="6858000"/>
  <p:notesSz cx="6858000" cy="91440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notesMaster" Target="notesMasters/notesMaster1.xml"/><Relationship Id="rId9" Type="http://schemas.openxmlformats.org/officeDocument/2006/relationships/slide" Target="slides/slide1.xml"/><Relationship Id="rId10" Type="http://schemas.openxmlformats.org/officeDocument/2006/relationships/slide" Target="slides/slide2.xml"/><Relationship Id="rId11" Type="http://schemas.openxmlformats.org/officeDocument/2006/relationships/slide" Target="slides/slide3.xml"/><Relationship Id="rId12" Type="http://schemas.openxmlformats.org/officeDocument/2006/relationships/slide" Target="slides/slide4.xml"/><Relationship Id="rId13" Type="http://schemas.openxmlformats.org/officeDocument/2006/relationships/slide" Target="slides/slide5.xml"/><Relationship Id="rId14" Type="http://schemas.openxmlformats.org/officeDocument/2006/relationships/slide" Target="slides/slide6.xml"/><Relationship Id="rId15" Type="http://schemas.openxmlformats.org/officeDocument/2006/relationships/slide" Target="slides/slide7.xml"/><Relationship Id="rId16" Type="http://schemas.openxmlformats.org/officeDocument/2006/relationships/slide" Target="slides/slide8.xml"/><Relationship Id="rId17" Type="http://schemas.openxmlformats.org/officeDocument/2006/relationships/slide" Target="slides/slide9.xml"/><Relationship Id="rId18" Type="http://schemas.openxmlformats.org/officeDocument/2006/relationships/slide" Target="slides/slide10.xml"/><Relationship Id="rId19" Type="http://schemas.openxmlformats.org/officeDocument/2006/relationships/slide" Target="slides/slide11.xml"/><Relationship Id="rId20" Type="http://schemas.openxmlformats.org/officeDocument/2006/relationships/slide" Target="slides/slide12.xml"/><Relationship Id="rId21" Type="http://schemas.openxmlformats.org/officeDocument/2006/relationships/slide" Target="slides/slide13.xml"/><Relationship Id="rId22" Type="http://schemas.openxmlformats.org/officeDocument/2006/relationships/slide" Target="slides/slide14.xml"/><Relationship Id="rId23" Type="http://schemas.openxmlformats.org/officeDocument/2006/relationships/slide" Target="slides/slide15.xml"/><Relationship Id="rId24" Type="http://schemas.openxmlformats.org/officeDocument/2006/relationships/slide" Target="slides/slide16.xml"/><Relationship Id="rId25" Type="http://schemas.openxmlformats.org/officeDocument/2006/relationships/slide" Target="slides/slide17.xml"/><Relationship Id="rId26" Type="http://schemas.openxmlformats.org/officeDocument/2006/relationships/slide" Target="slides/slide18.xml"/><Relationship Id="rId27" Type="http://schemas.openxmlformats.org/officeDocument/2006/relationships/slide" Target="slides/slide19.xml"/><Relationship Id="rId28" Type="http://schemas.openxmlformats.org/officeDocument/2006/relationships/slide" Target="slides/slide20.xml"/><Relationship Id="rId29" Type="http://schemas.openxmlformats.org/officeDocument/2006/relationships/slide" Target="slides/slide21.xml"/><Relationship Id="rId30" Type="http://schemas.openxmlformats.org/officeDocument/2006/relationships/slide" Target="slides/slide22.xml"/><Relationship Id="rId31" Type="http://schemas.openxmlformats.org/officeDocument/2006/relationships/slide" Target="slides/slide23.xml"/><Relationship Id="rId32" Type="http://schemas.openxmlformats.org/officeDocument/2006/relationships/slide" Target="slides/slide24.xml"/><Relationship Id="rId33" Type="http://schemas.openxmlformats.org/officeDocument/2006/relationships/slide" Target="slides/slide25.xml"/><Relationship Id="rId34" Type="http://schemas.openxmlformats.org/officeDocument/2006/relationships/slide" Target="slides/slide26.xml"/><Relationship Id="rId35" Type="http://schemas.openxmlformats.org/officeDocument/2006/relationships/slide" Target="slides/slide27.xml"/><Relationship Id="rId36" Type="http://schemas.openxmlformats.org/officeDocument/2006/relationships/slide" Target="slides/slide28.xml"/><Relationship Id="rId37" Type="http://schemas.openxmlformats.org/officeDocument/2006/relationships/slide" Target="slides/slide29.xml"/><Relationship Id="rId38" Type="http://schemas.openxmlformats.org/officeDocument/2006/relationships/slide" Target="slides/slide30.xml"/><Relationship Id="rId39" Type="http://schemas.openxmlformats.org/officeDocument/2006/relationships/slide" Target="slides/slide31.xml"/><Relationship Id="rId40" Type="http://schemas.openxmlformats.org/officeDocument/2006/relationships/slide" Target="slides/slide32.xml"/><Relationship Id="rId41" Type="http://schemas.openxmlformats.org/officeDocument/2006/relationships/slide" Target="slides/slide33.xml"/><Relationship Id="rId42" Type="http://schemas.openxmlformats.org/officeDocument/2006/relationships/slide" Target="slides/slide34.xml"/><Relationship Id="rId43" Type="http://schemas.openxmlformats.org/officeDocument/2006/relationships/slide" Target="slides/slide35.xml"/><Relationship Id="rId44" Type="http://schemas.openxmlformats.org/officeDocument/2006/relationships/slide" Target="slides/slide36.xml"/><Relationship Id="rId45" Type="http://schemas.openxmlformats.org/officeDocument/2006/relationships/slide" Target="slides/slide37.xml"/><Relationship Id="rId46" Type="http://schemas.openxmlformats.org/officeDocument/2006/relationships/slide" Target="slides/slide38.xml"/><Relationship Id="rId47" Type="http://schemas.openxmlformats.org/officeDocument/2006/relationships/slide" Target="slides/slide39.xml"/><Relationship Id="rId48" Type="http://schemas.openxmlformats.org/officeDocument/2006/relationships/slide" Target="slides/slide40.xml"/><Relationship Id="rId49" Type="http://schemas.openxmlformats.org/officeDocument/2006/relationships/slide" Target="slides/slide41.xml"/><Relationship Id="rId50" Type="http://schemas.openxmlformats.org/officeDocument/2006/relationships/slide" Target="slides/slide42.xml"/><Relationship Id="rId51" Type="http://schemas.openxmlformats.org/officeDocument/2006/relationships/slide" Target="slides/slide43.xml"/><Relationship Id="rId52" Type="http://schemas.openxmlformats.org/officeDocument/2006/relationships/slide" Target="slides/slide44.xml"/><Relationship Id="rId53" Type="http://schemas.openxmlformats.org/officeDocument/2006/relationships/slide" Target="slides/slide45.xml"/><Relationship Id="rId54" Type="http://schemas.openxmlformats.org/officeDocument/2006/relationships/slide" Target="slides/slide46.xml"/><Relationship Id="rId55" Type="http://schemas.openxmlformats.org/officeDocument/2006/relationships/slide" Target="slides/slide47.xml"/><Relationship Id="rId56" Type="http://schemas.openxmlformats.org/officeDocument/2006/relationships/slide" Target="slides/slide48.xml"/><Relationship Id="rId57" Type="http://schemas.openxmlformats.org/officeDocument/2006/relationships/slide" Target="slides/slide49.xml"/><Relationship Id="rId58" Type="http://schemas.openxmlformats.org/officeDocument/2006/relationships/slide" Target="slides/slide50.xml"/><Relationship Id="rId59" Type="http://schemas.openxmlformats.org/officeDocument/2006/relationships/slide" Target="slides/slide51.xml"/><Relationship Id="rId60" Type="http://schemas.openxmlformats.org/officeDocument/2006/relationships/slide" Target="slides/slide52.xml"/><Relationship Id="rId61" Type="http://schemas.openxmlformats.org/officeDocument/2006/relationships/slide" Target="slides/slide53.xml"/><Relationship Id="rId62" Type="http://schemas.openxmlformats.org/officeDocument/2006/relationships/slide" Target="slides/slide54.xml"/><Relationship Id="rId63" Type="http://schemas.openxmlformats.org/officeDocument/2006/relationships/slide" Target="slides/slide55.xml"/><Relationship Id="rId64" Type="http://schemas.openxmlformats.org/officeDocument/2006/relationships/slide" Target="slides/slide56.xml"/><Relationship Id="rId65" Type="http://schemas.openxmlformats.org/officeDocument/2006/relationships/slide" Target="slides/slide57.xml"/><Relationship Id="rId66" Type="http://schemas.openxmlformats.org/officeDocument/2006/relationships/slide" Target="slides/slide58.xml"/><Relationship Id="rId67" Type="http://schemas.openxmlformats.org/officeDocument/2006/relationships/slide" Target="slides/slide59.xml"/><Relationship Id="rId68" Type="http://schemas.openxmlformats.org/officeDocument/2006/relationships/slide" Target="slides/slide60.xml"/><Relationship Id="rId69" Type="http://schemas.openxmlformats.org/officeDocument/2006/relationships/slide" Target="slides/slide61.xml"/><Relationship Id="rId70" Type="http://schemas.openxmlformats.org/officeDocument/2006/relationships/slide" Target="slides/slide62.xml"/><Relationship Id="rId71" Type="http://schemas.openxmlformats.org/officeDocument/2006/relationships/slide" Target="slides/slide63.xml"/><Relationship Id="rId72" Type="http://schemas.openxmlformats.org/officeDocument/2006/relationships/slide" Target="slides/slide64.xml"/><Relationship Id="rId73" Type="http://schemas.openxmlformats.org/officeDocument/2006/relationships/slide" Target="slides/slide65.xml"/><Relationship Id="rId74" Type="http://schemas.openxmlformats.org/officeDocument/2006/relationships/slide" Target="slides/slide66.xml"/><Relationship Id="rId75" Type="http://schemas.openxmlformats.org/officeDocument/2006/relationships/slide" Target="slides/slide67.xml"/><Relationship Id="rId76" Type="http://schemas.openxmlformats.org/officeDocument/2006/relationships/slide" Target="slides/slide68.xml"/><Relationship Id="rId77" Type="http://schemas.openxmlformats.org/officeDocument/2006/relationships/slide" Target="slides/slide69.xml"/><Relationship Id="rId78" Type="http://schemas.openxmlformats.org/officeDocument/2006/relationships/slide" Target="slides/slide70.xml"/><Relationship Id="rId79" Type="http://schemas.openxmlformats.org/officeDocument/2006/relationships/slide" Target="slides/slide71.xml"/><Relationship Id="rId80" Type="http://schemas.openxmlformats.org/officeDocument/2006/relationships/slide" Target="slides/slide72.xml"/><Relationship Id="rId81" Type="http://schemas.openxmlformats.org/officeDocument/2006/relationships/slide" Target="slides/slide73.xml"/><Relationship Id="rId82" Type="http://schemas.openxmlformats.org/officeDocument/2006/relationships/slide" Target="slides/slide74.xml"/><Relationship Id="rId83" Type="http://schemas.openxmlformats.org/officeDocument/2006/relationships/slide" Target="slides/slide75.xml"/><Relationship Id="rId84" Type="http://schemas.openxmlformats.org/officeDocument/2006/relationships/slide" Target="slides/slide76.xml"/><Relationship Id="rId85" Type="http://schemas.openxmlformats.org/officeDocument/2006/relationships/slide" Target="slides/slide77.xml"/><Relationship Id="rId86" Type="http://schemas.openxmlformats.org/officeDocument/2006/relationships/slide" Target="slides/slide78.xml"/><Relationship Id="rId87" Type="http://schemas.openxmlformats.org/officeDocument/2006/relationships/slide" Target="slides/slide79.xml"/><Relationship Id="rId88" Type="http://schemas.openxmlformats.org/officeDocument/2006/relationships/slide" Target="slides/slide80.xml"/><Relationship Id="rId89" Type="http://schemas.openxmlformats.org/officeDocument/2006/relationships/slide" Target="slides/slide81.xml"/><Relationship Id="rId90" Type="http://schemas.openxmlformats.org/officeDocument/2006/relationships/slide" Target="slides/slide82.xml"/><Relationship Id="rId91" Type="http://schemas.openxmlformats.org/officeDocument/2006/relationships/slide" Target="slides/slide83.xml"/><Relationship Id="rId92" Type="http://schemas.openxmlformats.org/officeDocument/2006/relationships/slide" Target="slides/slide84.xml"/><Relationship Id="rId93" Type="http://schemas.openxmlformats.org/officeDocument/2006/relationships/slide" Target="slides/slide85.xml"/><Relationship Id="rId94" Type="http://schemas.openxmlformats.org/officeDocument/2006/relationships/slide" Target="slides/slide86.xml"/><Relationship Id="rId95" Type="http://schemas.openxmlformats.org/officeDocument/2006/relationships/slide" Target="slides/slide87.xml"/><Relationship Id="rId96" Type="http://schemas.openxmlformats.org/officeDocument/2006/relationships/slide" Target="slides/slide88.xml"/><Relationship Id="rId97" Type="http://schemas.openxmlformats.org/officeDocument/2006/relationships/slide" Target="slides/slide89.xml"/><Relationship Id="rId98" Type="http://schemas.openxmlformats.org/officeDocument/2006/relationships/slide" Target="slides/slide90.xml"/><Relationship Id="rId99" Type="http://schemas.openxmlformats.org/officeDocument/2006/relationships/slide" Target="slides/slide91.xml"/><Relationship Id="rId100" Type="http://schemas.openxmlformats.org/officeDocument/2006/relationships/slide" Target="slides/slide92.xml"/><Relationship Id="rId101" Type="http://schemas.openxmlformats.org/officeDocument/2006/relationships/slide" Target="slides/slide93.xml"/><Relationship Id="rId102" Type="http://schemas.openxmlformats.org/officeDocument/2006/relationships/slide" Target="slides/slide94.xml"/><Relationship Id="rId103" Type="http://schemas.openxmlformats.org/officeDocument/2006/relationships/slide" Target="slides/slide95.xml"/><Relationship Id="rId104" Type="http://schemas.openxmlformats.org/officeDocument/2006/relationships/slide" Target="slides/slide96.xml"/><Relationship Id="rId105" Type="http://schemas.openxmlformats.org/officeDocument/2006/relationships/slide" Target="slides/slide97.xml"/><Relationship Id="rId106" Type="http://schemas.openxmlformats.org/officeDocument/2006/relationships/slide" Target="slides/slide98.xml"/><Relationship Id="rId107" Type="http://schemas.openxmlformats.org/officeDocument/2006/relationships/slide" Target="slides/slide99.xml"/><Relationship Id="rId108" Type="http://schemas.openxmlformats.org/officeDocument/2006/relationships/slide" Target="slides/slide100.xml"/><Relationship Id="rId109" Type="http://schemas.openxmlformats.org/officeDocument/2006/relationships/slide" Target="slides/slide101.xml"/><Relationship Id="rId110" Type="http://schemas.openxmlformats.org/officeDocument/2006/relationships/slide" Target="slides/slide102.xml"/><Relationship Id="rId111" Type="http://schemas.openxmlformats.org/officeDocument/2006/relationships/slide" Target="slides/slide103.xml"/><Relationship Id="rId112" Type="http://schemas.openxmlformats.org/officeDocument/2006/relationships/slide" Target="slides/slide104.xml"/><Relationship Id="rId113" Type="http://schemas.openxmlformats.org/officeDocument/2006/relationships/slide" Target="slides/slide105.xml"/><Relationship Id="rId114" Type="http://schemas.openxmlformats.org/officeDocument/2006/relationships/slide" Target="slides/slide106.xml"/><Relationship Id="rId115" Type="http://schemas.openxmlformats.org/officeDocument/2006/relationships/slide" Target="slides/slide107.xml"/><Relationship Id="rId116" Type="http://schemas.openxmlformats.org/officeDocument/2006/relationships/slide" Target="slides/slide108.xml"/><Relationship Id="rId117" Type="http://schemas.openxmlformats.org/officeDocument/2006/relationships/slide" Target="slides/slide109.xml"/><Relationship Id="rId118" Type="http://schemas.openxmlformats.org/officeDocument/2006/relationships/slide" Target="slides/slide110.xml"/><Relationship Id="rId119" Type="http://schemas.openxmlformats.org/officeDocument/2006/relationships/slide" Target="slides/slide111.xml"/><Relationship Id="rId120" Type="http://schemas.openxmlformats.org/officeDocument/2006/relationships/slide" Target="slides/slide112.xml"/><Relationship Id="rId121" Type="http://schemas.openxmlformats.org/officeDocument/2006/relationships/slide" Target="slides/slide113.xml"/><Relationship Id="rId122" Type="http://schemas.openxmlformats.org/officeDocument/2006/relationships/slide" Target="slides/slide114.xml"/><Relationship Id="rId123" Type="http://schemas.openxmlformats.org/officeDocument/2006/relationships/slide" Target="slides/slide115.xml"/><Relationship Id="rId124" Type="http://schemas.openxmlformats.org/officeDocument/2006/relationships/slide" Target="slides/slide116.xml"/><Relationship Id="rId125" Type="http://schemas.openxmlformats.org/officeDocument/2006/relationships/slide" Target="slides/slide117.xml"/><Relationship Id="rId126" Type="http://schemas.openxmlformats.org/officeDocument/2006/relationships/slide" Target="slides/slide118.xml"/><Relationship Id="rId127" Type="http://schemas.openxmlformats.org/officeDocument/2006/relationships/slide" Target="slides/slide119.xml"/><Relationship Id="rId128" Type="http://schemas.openxmlformats.org/officeDocument/2006/relationships/slide" Target="slides/slide120.xml"/><Relationship Id="rId129" Type="http://schemas.openxmlformats.org/officeDocument/2006/relationships/slide" Target="slides/slide121.xml"/><Relationship Id="rId130" Type="http://schemas.openxmlformats.org/officeDocument/2006/relationships/slide" Target="slides/slide122.xml"/><Relationship Id="rId131" Type="http://schemas.openxmlformats.org/officeDocument/2006/relationships/slide" Target="slides/slide123.xml"/><Relationship Id="rId132" Type="http://schemas.openxmlformats.org/officeDocument/2006/relationships/slide" Target="slides/slide124.xml"/><Relationship Id="rId133" Type="http://schemas.openxmlformats.org/officeDocument/2006/relationships/slide" Target="slides/slide125.xml"/><Relationship Id="rId134" Type="http://schemas.openxmlformats.org/officeDocument/2006/relationships/slide" Target="slides/slide126.xml"/><Relationship Id="rId135" Type="http://schemas.openxmlformats.org/officeDocument/2006/relationships/slide" Target="slides/slide127.xml"/><Relationship Id="rId136" Type="http://schemas.openxmlformats.org/officeDocument/2006/relationships/slide" Target="slides/slide128.xml"/><Relationship Id="rId137" Type="http://schemas.openxmlformats.org/officeDocument/2006/relationships/slide" Target="slides/slide129.xml"/><Relationship Id="rId138" Type="http://schemas.openxmlformats.org/officeDocument/2006/relationships/slide" Target="slides/slide130.xml"/><Relationship Id="rId139" Type="http://schemas.openxmlformats.org/officeDocument/2006/relationships/slide" Target="slides/slide131.xml"/><Relationship Id="rId140" Type="http://schemas.openxmlformats.org/officeDocument/2006/relationships/slide" Target="slides/slide132.xml"/><Relationship Id="rId141" Type="http://schemas.openxmlformats.org/officeDocument/2006/relationships/slide" Target="slides/slide133.xml"/><Relationship Id="rId142" Type="http://schemas.openxmlformats.org/officeDocument/2006/relationships/slide" Target="slides/slide134.xml"/><Relationship Id="rId143" Type="http://schemas.openxmlformats.org/officeDocument/2006/relationships/slide" Target="slides/slide135.xml"/><Relationship Id="rId144" Type="http://schemas.openxmlformats.org/officeDocument/2006/relationships/slide" Target="slides/slide136.xml"/><Relationship Id="rId145" Type="http://schemas.openxmlformats.org/officeDocument/2006/relationships/slide" Target="slides/slide137.xml"/><Relationship Id="rId146" Type="http://schemas.openxmlformats.org/officeDocument/2006/relationships/slide" Target="slides/slide138.xml"/><Relationship Id="rId147" Type="http://schemas.openxmlformats.org/officeDocument/2006/relationships/slide" Target="slides/slide139.xml"/><Relationship Id="rId148" Type="http://schemas.openxmlformats.org/officeDocument/2006/relationships/slide" Target="slides/slide140.xml"/><Relationship Id="rId149" Type="http://schemas.openxmlformats.org/officeDocument/2006/relationships/slide" Target="slides/slide141.xml"/><Relationship Id="rId150" Type="http://schemas.openxmlformats.org/officeDocument/2006/relationships/slide" Target="slides/slide142.xml"/><Relationship Id="rId151" Type="http://schemas.openxmlformats.org/officeDocument/2006/relationships/slide" Target="slides/slide143.xml"/><Relationship Id="rId152" Type="http://schemas.openxmlformats.org/officeDocument/2006/relationships/slide" Target="slides/slide144.xml"/><Relationship Id="rId153" Type="http://schemas.openxmlformats.org/officeDocument/2006/relationships/slide" Target="slides/slide145.xml"/><Relationship Id="rId154" Type="http://schemas.openxmlformats.org/officeDocument/2006/relationships/slide" Target="slides/slide146.xml"/><Relationship Id="rId155" Type="http://schemas.openxmlformats.org/officeDocument/2006/relationships/slide" Target="slides/slide147.xml"/><Relationship Id="rId156" Type="http://schemas.openxmlformats.org/officeDocument/2006/relationships/slide" Target="slides/slide148.xml"/><Relationship Id="rId157" Type="http://schemas.openxmlformats.org/officeDocument/2006/relationships/slide" Target="slides/slide149.xml"/><Relationship Id="rId158" Type="http://schemas.openxmlformats.org/officeDocument/2006/relationships/slide" Target="slides/slide150.xml"/><Relationship Id="rId159" Type="http://schemas.openxmlformats.org/officeDocument/2006/relationships/slide" Target="slides/slide151.xml"/><Relationship Id="rId160" Type="http://schemas.openxmlformats.org/officeDocument/2006/relationships/slide" Target="slides/slide152.xml"/><Relationship Id="rId161" Type="http://schemas.openxmlformats.org/officeDocument/2006/relationships/slide" Target="slides/slide153.xml"/><Relationship Id="rId162" Type="http://schemas.openxmlformats.org/officeDocument/2006/relationships/slide" Target="slides/slide154.xml"/><Relationship Id="rId163" Type="http://schemas.openxmlformats.org/officeDocument/2006/relationships/slide" Target="slides/slide155.xml"/>
</Relationships>
</file>

<file path=ppt/notesMasters/_rels/notesMaster1.xml.rels><?xml version="1.0" encoding="UTF-8"?>
<Relationships xmlns="http://schemas.openxmlformats.org/package/2006/relationships"><Relationship Id="rId1" Type="http://schemas.openxmlformats.org/officeDocument/2006/relationships/theme" Target="../theme/theme7.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8" name="PlaceHolder 1"/>
          <p:cNvSpPr>
            <a:spLocks noGrp="1"/>
          </p:cNvSpPr>
          <p:nvPr>
            <p:ph type="sldImg"/>
          </p:nvPr>
        </p:nvSpPr>
        <p:spPr>
          <a:xfrm>
            <a:off x="533520" y="764280"/>
            <a:ext cx="6704640" cy="3771360"/>
          </a:xfrm>
          <a:prstGeom prst="rect">
            <a:avLst/>
          </a:prstGeom>
        </p:spPr>
        <p:txBody>
          <a:bodyPr lIns="0" rIns="0" tIns="0" bIns="0" anchor="ctr">
            <a:noAutofit/>
          </a:bodyPr>
          <a:p>
            <a:pPr algn="ctr"/>
            <a:r>
              <a:rPr b="0" lang="en-US" sz="4400" spc="-1" strike="noStrike">
                <a:latin typeface="Arial"/>
              </a:rPr>
              <a:t>Click to move the slide</a:t>
            </a:r>
            <a:endParaRPr b="0" lang="en-US" sz="4400" spc="-1" strike="noStrike">
              <a:latin typeface="Arial"/>
            </a:endParaRPr>
          </a:p>
        </p:txBody>
      </p:sp>
      <p:sp>
        <p:nvSpPr>
          <p:cNvPr id="239" name="PlaceHolder 2"/>
          <p:cNvSpPr>
            <a:spLocks noGrp="1"/>
          </p:cNvSpPr>
          <p:nvPr>
            <p:ph type="body"/>
          </p:nvPr>
        </p:nvSpPr>
        <p:spPr>
          <a:xfrm>
            <a:off x="777240" y="4777560"/>
            <a:ext cx="6217560" cy="4525920"/>
          </a:xfrm>
          <a:prstGeom prst="rect">
            <a:avLst/>
          </a:prstGeom>
        </p:spPr>
        <p:txBody>
          <a:bodyPr lIns="0" rIns="0" tIns="0" bIns="0">
            <a:noAutofit/>
          </a:bodyPr>
          <a:p>
            <a:r>
              <a:rPr b="0" lang="en-US" sz="2000" spc="-1" strike="noStrike">
                <a:latin typeface="Arial"/>
              </a:rPr>
              <a:t>Click to edit the notes format</a:t>
            </a:r>
            <a:endParaRPr b="0" lang="en-US" sz="2000" spc="-1" strike="noStrike">
              <a:latin typeface="Arial"/>
            </a:endParaRPr>
          </a:p>
        </p:txBody>
      </p:sp>
      <p:sp>
        <p:nvSpPr>
          <p:cNvPr id="240" name="PlaceHolder 3"/>
          <p:cNvSpPr>
            <a:spLocks noGrp="1"/>
          </p:cNvSpPr>
          <p:nvPr>
            <p:ph type="hdr"/>
          </p:nvPr>
        </p:nvSpPr>
        <p:spPr>
          <a:xfrm>
            <a:off x="0" y="0"/>
            <a:ext cx="3372840" cy="502560"/>
          </a:xfrm>
          <a:prstGeom prst="rect">
            <a:avLst/>
          </a:prstGeom>
        </p:spPr>
        <p:txBody>
          <a:bodyPr lIns="0" rIns="0" tIns="0" bIns="0">
            <a:noAutofit/>
          </a:bodyPr>
          <a:p>
            <a:r>
              <a:rPr b="0" lang="en-US" sz="1400" spc="-1" strike="noStrike">
                <a:latin typeface="Times New Roman"/>
              </a:rPr>
              <a:t>&lt;header&gt;</a:t>
            </a:r>
            <a:endParaRPr b="0" lang="en-US" sz="1400" spc="-1" strike="noStrike">
              <a:latin typeface="Times New Roman"/>
            </a:endParaRPr>
          </a:p>
        </p:txBody>
      </p:sp>
      <p:sp>
        <p:nvSpPr>
          <p:cNvPr id="241" name="PlaceHolder 4"/>
          <p:cNvSpPr>
            <a:spLocks noGrp="1"/>
          </p:cNvSpPr>
          <p:nvPr>
            <p:ph type="dt"/>
          </p:nvPr>
        </p:nvSpPr>
        <p:spPr>
          <a:xfrm>
            <a:off x="4399200" y="0"/>
            <a:ext cx="3372840" cy="502560"/>
          </a:xfrm>
          <a:prstGeom prst="rect">
            <a:avLst/>
          </a:prstGeom>
        </p:spPr>
        <p:txBody>
          <a:bodyPr lIns="0" rIns="0" tIns="0" bIns="0">
            <a:noAutofit/>
          </a:bodyPr>
          <a:p>
            <a:pPr algn="r"/>
            <a:r>
              <a:rPr b="0" lang="en-US" sz="1400" spc="-1" strike="noStrike">
                <a:latin typeface="Times New Roman"/>
              </a:rPr>
              <a:t>&lt;date/time&gt;</a:t>
            </a:r>
            <a:endParaRPr b="0" lang="en-US" sz="1400" spc="-1" strike="noStrike">
              <a:latin typeface="Times New Roman"/>
            </a:endParaRPr>
          </a:p>
        </p:txBody>
      </p:sp>
      <p:sp>
        <p:nvSpPr>
          <p:cNvPr id="242" name="PlaceHolder 5"/>
          <p:cNvSpPr>
            <a:spLocks noGrp="1"/>
          </p:cNvSpPr>
          <p:nvPr>
            <p:ph type="ftr"/>
          </p:nvPr>
        </p:nvSpPr>
        <p:spPr>
          <a:xfrm>
            <a:off x="0" y="9555480"/>
            <a:ext cx="3372840" cy="502560"/>
          </a:xfrm>
          <a:prstGeom prst="rect">
            <a:avLst/>
          </a:prstGeom>
        </p:spPr>
        <p:txBody>
          <a:bodyPr lIns="0" rIns="0" tIns="0" bIns="0" anchor="b">
            <a:noAutofit/>
          </a:bodyPr>
          <a:p>
            <a:r>
              <a:rPr b="0" lang="en-US" sz="1400" spc="-1" strike="noStrike">
                <a:latin typeface="Times New Roman"/>
              </a:rPr>
              <a:t>&lt;footer&gt;</a:t>
            </a:r>
            <a:endParaRPr b="0" lang="en-US" sz="1400" spc="-1" strike="noStrike">
              <a:latin typeface="Times New Roman"/>
            </a:endParaRPr>
          </a:p>
        </p:txBody>
      </p:sp>
      <p:sp>
        <p:nvSpPr>
          <p:cNvPr id="243" name="PlaceHolder 6"/>
          <p:cNvSpPr>
            <a:spLocks noGrp="1"/>
          </p:cNvSpPr>
          <p:nvPr>
            <p:ph type="sldNum"/>
          </p:nvPr>
        </p:nvSpPr>
        <p:spPr>
          <a:xfrm>
            <a:off x="4399200" y="9555480"/>
            <a:ext cx="3372840" cy="502560"/>
          </a:xfrm>
          <a:prstGeom prst="rect">
            <a:avLst/>
          </a:prstGeom>
        </p:spPr>
        <p:txBody>
          <a:bodyPr lIns="0" rIns="0" tIns="0" bIns="0" anchor="b">
            <a:noAutofit/>
          </a:bodyPr>
          <a:p>
            <a:pPr algn="r"/>
            <a:fld id="{BE634ADA-164A-45A6-8C64-5F589EEFBEF7}" type="slidenum">
              <a:rPr b="0" lang="en-US" sz="1400" spc="-1" strike="noStrike">
                <a:latin typeface="Times New Roman"/>
              </a:rPr>
              <a:t>&lt;number&gt;</a:t>
            </a:fld>
            <a:endParaRPr b="0" lang="en-US"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_rels/notesSlide100.xml.rels><?xml version="1.0" encoding="UTF-8"?>
<Relationships xmlns="http://schemas.openxmlformats.org/package/2006/relationships"><Relationship Id="rId1" Type="http://schemas.openxmlformats.org/officeDocument/2006/relationships/slide" Target="../slides/slide100.xml"/><Relationship Id="rId2" Type="http://schemas.openxmlformats.org/officeDocument/2006/relationships/notesMaster" Target="../notesMasters/notesMaster1.xml"/>
</Relationships>
</file>

<file path=ppt/notesSlides/_rels/notesSlide103.xml.rels><?xml version="1.0" encoding="UTF-8"?>
<Relationships xmlns="http://schemas.openxmlformats.org/package/2006/relationships"><Relationship Id="rId1" Type="http://schemas.openxmlformats.org/officeDocument/2006/relationships/slide" Target="../slides/slide103.xml"/><Relationship Id="rId2" Type="http://schemas.openxmlformats.org/officeDocument/2006/relationships/notesMaster" Target="../notesMasters/notesMaster1.xml"/>
</Relationships>
</file>

<file path=ppt/notesSlides/_rels/notesSlide104.xml.rels><?xml version="1.0" encoding="UTF-8"?>
<Relationships xmlns="http://schemas.openxmlformats.org/package/2006/relationships"><Relationship Id="rId1" Type="http://schemas.openxmlformats.org/officeDocument/2006/relationships/slide" Target="../slides/slide104.xml"/><Relationship Id="rId2" Type="http://schemas.openxmlformats.org/officeDocument/2006/relationships/notesMaster" Target="../notesMasters/notesMaster1.xml"/>
</Relationships>
</file>

<file path=ppt/notesSlides/_rels/notesSlide106.xml.rels><?xml version="1.0" encoding="UTF-8"?>
<Relationships xmlns="http://schemas.openxmlformats.org/package/2006/relationships"><Relationship Id="rId1" Type="http://schemas.openxmlformats.org/officeDocument/2006/relationships/slide" Target="../slides/slide106.xml"/><Relationship Id="rId2" Type="http://schemas.openxmlformats.org/officeDocument/2006/relationships/notesMaster" Target="../notesMasters/notesMaster1.xml"/>
</Relationships>
</file>

<file path=ppt/notesSlides/_rels/notesSlide107.xml.rels><?xml version="1.0" encoding="UTF-8"?>
<Relationships xmlns="http://schemas.openxmlformats.org/package/2006/relationships"><Relationship Id="rId1" Type="http://schemas.openxmlformats.org/officeDocument/2006/relationships/slide" Target="../slides/slide107.xml"/><Relationship Id="rId2" Type="http://schemas.openxmlformats.org/officeDocument/2006/relationships/notesMaster" Target="../notesMasters/notesMaster1.xml"/>
</Relationships>
</file>

<file path=ppt/notesSlides/_rels/notesSlide108.xml.rels><?xml version="1.0" encoding="UTF-8"?>
<Relationships xmlns="http://schemas.openxmlformats.org/package/2006/relationships"><Relationship Id="rId1" Type="http://schemas.openxmlformats.org/officeDocument/2006/relationships/slide" Target="../slides/slide108.xml"/><Relationship Id="rId2" Type="http://schemas.openxmlformats.org/officeDocument/2006/relationships/notesMaster" Target="../notesMasters/notesMaster1.xml"/>
</Relationships>
</file>

<file path=ppt/notesSlides/_rels/notesSlide109.xml.rels><?xml version="1.0" encoding="UTF-8"?>
<Relationships xmlns="http://schemas.openxmlformats.org/package/2006/relationships"><Relationship Id="rId1" Type="http://schemas.openxmlformats.org/officeDocument/2006/relationships/slide" Target="../slides/slide109.xml"/><Relationship Id="rId2" Type="http://schemas.openxmlformats.org/officeDocument/2006/relationships/notesMaster" Target="../notesMasters/notesMaster1.xml"/>
</Relationships>
</file>

<file path=ppt/notesSlides/_rels/notesSlide110.xml.rels><?xml version="1.0" encoding="UTF-8"?>
<Relationships xmlns="http://schemas.openxmlformats.org/package/2006/relationships"><Relationship Id="rId1" Type="http://schemas.openxmlformats.org/officeDocument/2006/relationships/slide" Target="../slides/slide110.xml"/><Relationship Id="rId2" Type="http://schemas.openxmlformats.org/officeDocument/2006/relationships/notesMaster" Target="../notesMasters/notesMaster1.xml"/>
</Relationships>
</file>

<file path=ppt/notesSlides/_rels/notesSlide111.xml.rels><?xml version="1.0" encoding="UTF-8"?>
<Relationships xmlns="http://schemas.openxmlformats.org/package/2006/relationships"><Relationship Id="rId1" Type="http://schemas.openxmlformats.org/officeDocument/2006/relationships/slide" Target="../slides/slide111.xml"/><Relationship Id="rId2" Type="http://schemas.openxmlformats.org/officeDocument/2006/relationships/notesMaster" Target="../notesMasters/notesMaster1.xml"/>
</Relationships>
</file>

<file path=ppt/notesSlides/_rels/notesSlide112.xml.rels><?xml version="1.0" encoding="UTF-8"?>
<Relationships xmlns="http://schemas.openxmlformats.org/package/2006/relationships"><Relationship Id="rId1" Type="http://schemas.openxmlformats.org/officeDocument/2006/relationships/slide" Target="../slides/slide112.xml"/><Relationship Id="rId2" Type="http://schemas.openxmlformats.org/officeDocument/2006/relationships/notesMaster" Target="../notesMasters/notesMaster1.xml"/>
</Relationships>
</file>

<file path=ppt/notesSlides/_rels/notesSlide113.xml.rels><?xml version="1.0" encoding="UTF-8"?>
<Relationships xmlns="http://schemas.openxmlformats.org/package/2006/relationships"><Relationship Id="rId1" Type="http://schemas.openxmlformats.org/officeDocument/2006/relationships/slide" Target="../slides/slide113.xml"/><Relationship Id="rId2" Type="http://schemas.openxmlformats.org/officeDocument/2006/relationships/notesMaster" Target="../notesMasters/notesMaster1.xml"/>
</Relationships>
</file>

<file path=ppt/notesSlides/_rels/notesSlide115.xml.rels><?xml version="1.0" encoding="UTF-8"?>
<Relationships xmlns="http://schemas.openxmlformats.org/package/2006/relationships"><Relationship Id="rId1" Type="http://schemas.openxmlformats.org/officeDocument/2006/relationships/slide" Target="../slides/slide115.xml"/><Relationship Id="rId2" Type="http://schemas.openxmlformats.org/officeDocument/2006/relationships/notesMaster" Target="../notesMasters/notesMaster1.xml"/>
</Relationships>
</file>

<file path=ppt/notesSlides/_rels/notesSlide116.xml.rels><?xml version="1.0" encoding="UTF-8"?>
<Relationships xmlns="http://schemas.openxmlformats.org/package/2006/relationships"><Relationship Id="rId1" Type="http://schemas.openxmlformats.org/officeDocument/2006/relationships/slide" Target="../slides/slide116.xml"/><Relationship Id="rId2" Type="http://schemas.openxmlformats.org/officeDocument/2006/relationships/notesMaster" Target="../notesMasters/notesMaster1.xml"/>
</Relationships>
</file>

<file path=ppt/notesSlides/_rels/notesSlide117.xml.rels><?xml version="1.0" encoding="UTF-8"?>
<Relationships xmlns="http://schemas.openxmlformats.org/package/2006/relationships"><Relationship Id="rId1" Type="http://schemas.openxmlformats.org/officeDocument/2006/relationships/slide" Target="../slides/slide117.xml"/><Relationship Id="rId2" Type="http://schemas.openxmlformats.org/officeDocument/2006/relationships/notesMaster" Target="../notesMasters/notesMaster1.xml"/>
</Relationships>
</file>

<file path=ppt/notesSlides/_rels/notesSlide118.xml.rels><?xml version="1.0" encoding="UTF-8"?>
<Relationships xmlns="http://schemas.openxmlformats.org/package/2006/relationships"><Relationship Id="rId1" Type="http://schemas.openxmlformats.org/officeDocument/2006/relationships/slide" Target="../slides/slide118.xml"/><Relationship Id="rId2" Type="http://schemas.openxmlformats.org/officeDocument/2006/relationships/notesMaster" Target="../notesMasters/notesMaster1.xml"/>
</Relationships>
</file>

<file path=ppt/notesSlides/_rels/notesSlide119.xml.rels><?xml version="1.0" encoding="UTF-8"?>
<Relationships xmlns="http://schemas.openxmlformats.org/package/2006/relationships"><Relationship Id="rId1" Type="http://schemas.openxmlformats.org/officeDocument/2006/relationships/slide" Target="../slides/slide119.xml"/><Relationship Id="rId2" Type="http://schemas.openxmlformats.org/officeDocument/2006/relationships/notesMaster" Target="../notesMasters/notesMaster1.xml"/>
</Relationships>
</file>

<file path=ppt/notesSlides/_rels/notesSlide120.xml.rels><?xml version="1.0" encoding="UTF-8"?>
<Relationships xmlns="http://schemas.openxmlformats.org/package/2006/relationships"><Relationship Id="rId1" Type="http://schemas.openxmlformats.org/officeDocument/2006/relationships/slide" Target="../slides/slide120.xml"/><Relationship Id="rId2" Type="http://schemas.openxmlformats.org/officeDocument/2006/relationships/notesMaster" Target="../notesMasters/notesMaster1.xml"/>
</Relationships>
</file>

<file path=ppt/notesSlides/_rels/notesSlide121.xml.rels><?xml version="1.0" encoding="UTF-8"?>
<Relationships xmlns="http://schemas.openxmlformats.org/package/2006/relationships"><Relationship Id="rId1" Type="http://schemas.openxmlformats.org/officeDocument/2006/relationships/slide" Target="../slides/slide121.xml"/><Relationship Id="rId2" Type="http://schemas.openxmlformats.org/officeDocument/2006/relationships/notesMaster" Target="../notesMasters/notesMaster1.xml"/>
</Relationships>
</file>

<file path=ppt/notesSlides/_rels/notesSlide122.xml.rels><?xml version="1.0" encoding="UTF-8"?>
<Relationships xmlns="http://schemas.openxmlformats.org/package/2006/relationships"><Relationship Id="rId1" Type="http://schemas.openxmlformats.org/officeDocument/2006/relationships/slide" Target="../slides/slide122.xml"/><Relationship Id="rId2" Type="http://schemas.openxmlformats.org/officeDocument/2006/relationships/notesMaster" Target="../notesMasters/notesMaster1.xml"/>
</Relationships>
</file>

<file path=ppt/notesSlides/_rels/notesSlide123.xml.rels><?xml version="1.0" encoding="UTF-8"?>
<Relationships xmlns="http://schemas.openxmlformats.org/package/2006/relationships"><Relationship Id="rId1" Type="http://schemas.openxmlformats.org/officeDocument/2006/relationships/slide" Target="../slides/slide123.xml"/><Relationship Id="rId2" Type="http://schemas.openxmlformats.org/officeDocument/2006/relationships/notesMaster" Target="../notesMasters/notesMaster1.xml"/>
</Relationships>
</file>

<file path=ppt/notesSlides/_rels/notesSlide124.xml.rels><?xml version="1.0" encoding="UTF-8"?>
<Relationships xmlns="http://schemas.openxmlformats.org/package/2006/relationships"><Relationship Id="rId1" Type="http://schemas.openxmlformats.org/officeDocument/2006/relationships/slide" Target="../slides/slide124.xml"/><Relationship Id="rId2" Type="http://schemas.openxmlformats.org/officeDocument/2006/relationships/notesMaster" Target="../notesMasters/notesMaster1.xml"/>
</Relationships>
</file>

<file path=ppt/notesSlides/_rels/notesSlide125.xml.rels><?xml version="1.0" encoding="UTF-8"?>
<Relationships xmlns="http://schemas.openxmlformats.org/package/2006/relationships"><Relationship Id="rId1" Type="http://schemas.openxmlformats.org/officeDocument/2006/relationships/slide" Target="../slides/slide125.xml"/><Relationship Id="rId2" Type="http://schemas.openxmlformats.org/officeDocument/2006/relationships/notesMaster" Target="../notesMasters/notesMaster1.xml"/>
</Relationships>
</file>

<file path=ppt/notesSlides/_rels/notesSlide126.xml.rels><?xml version="1.0" encoding="UTF-8"?>
<Relationships xmlns="http://schemas.openxmlformats.org/package/2006/relationships"><Relationship Id="rId1" Type="http://schemas.openxmlformats.org/officeDocument/2006/relationships/slide" Target="../slides/slide126.xml"/><Relationship Id="rId2" Type="http://schemas.openxmlformats.org/officeDocument/2006/relationships/notesMaster" Target="../notesMasters/notesMaster1.xml"/>
</Relationships>
</file>

<file path=ppt/notesSlides/_rels/notesSlide128.xml.rels><?xml version="1.0" encoding="UTF-8"?>
<Relationships xmlns="http://schemas.openxmlformats.org/package/2006/relationships"><Relationship Id="rId1" Type="http://schemas.openxmlformats.org/officeDocument/2006/relationships/slide" Target="../slides/slide128.xml"/><Relationship Id="rId2" Type="http://schemas.openxmlformats.org/officeDocument/2006/relationships/notesMaster" Target="../notesMasters/notesMaster1.xml"/>
</Relationships>
</file>

<file path=ppt/notesSlides/_rels/notesSlide129.xml.rels><?xml version="1.0" encoding="UTF-8"?>
<Relationships xmlns="http://schemas.openxmlformats.org/package/2006/relationships"><Relationship Id="rId1" Type="http://schemas.openxmlformats.org/officeDocument/2006/relationships/slide" Target="../slides/slide129.xml"/><Relationship Id="rId2" Type="http://schemas.openxmlformats.org/officeDocument/2006/relationships/notesMaster" Target="../notesMasters/notesMaster1.xml"/>
</Relationships>
</file>

<file path=ppt/notesSlides/_rels/notesSlide130.xml.rels><?xml version="1.0" encoding="UTF-8"?>
<Relationships xmlns="http://schemas.openxmlformats.org/package/2006/relationships"><Relationship Id="rId1" Type="http://schemas.openxmlformats.org/officeDocument/2006/relationships/slide" Target="../slides/slide130.xml"/><Relationship Id="rId2" Type="http://schemas.openxmlformats.org/officeDocument/2006/relationships/notesMaster" Target="../notesMasters/notesMaster1.xml"/>
</Relationships>
</file>

<file path=ppt/notesSlides/_rels/notesSlide131.xml.rels><?xml version="1.0" encoding="UTF-8"?>
<Relationships xmlns="http://schemas.openxmlformats.org/package/2006/relationships"><Relationship Id="rId1" Type="http://schemas.openxmlformats.org/officeDocument/2006/relationships/slide" Target="../slides/slide131.xml"/><Relationship Id="rId2" Type="http://schemas.openxmlformats.org/officeDocument/2006/relationships/notesMaster" Target="../notesMasters/notesMaster1.xml"/>
</Relationships>
</file>

<file path=ppt/notesSlides/_rels/notesSlide132.xml.rels><?xml version="1.0" encoding="UTF-8"?>
<Relationships xmlns="http://schemas.openxmlformats.org/package/2006/relationships"><Relationship Id="rId1" Type="http://schemas.openxmlformats.org/officeDocument/2006/relationships/slide" Target="../slides/slide132.xml"/><Relationship Id="rId2" Type="http://schemas.openxmlformats.org/officeDocument/2006/relationships/notesMaster" Target="../notesMasters/notesMaster1.xml"/>
</Relationships>
</file>

<file path=ppt/notesSlides/_rels/notesSlide134.xml.rels><?xml version="1.0" encoding="UTF-8"?>
<Relationships xmlns="http://schemas.openxmlformats.org/package/2006/relationships"><Relationship Id="rId1" Type="http://schemas.openxmlformats.org/officeDocument/2006/relationships/slide" Target="../slides/slide134.xml"/><Relationship Id="rId2" Type="http://schemas.openxmlformats.org/officeDocument/2006/relationships/notesMaster" Target="../notesMasters/notesMaster1.xml"/>
</Relationships>
</file>

<file path=ppt/notesSlides/_rels/notesSlide136.xml.rels><?xml version="1.0" encoding="UTF-8"?>
<Relationships xmlns="http://schemas.openxmlformats.org/package/2006/relationships"><Relationship Id="rId1" Type="http://schemas.openxmlformats.org/officeDocument/2006/relationships/slide" Target="../slides/slide136.xml"/><Relationship Id="rId2" Type="http://schemas.openxmlformats.org/officeDocument/2006/relationships/notesMaster" Target="../notesMasters/notesMaster1.xml"/>
</Relationships>
</file>

<file path=ppt/notesSlides/_rels/notesSlide137.xml.rels><?xml version="1.0" encoding="UTF-8"?>
<Relationships xmlns="http://schemas.openxmlformats.org/package/2006/relationships"><Relationship Id="rId1" Type="http://schemas.openxmlformats.org/officeDocument/2006/relationships/slide" Target="../slides/slide137.xml"/><Relationship Id="rId2" Type="http://schemas.openxmlformats.org/officeDocument/2006/relationships/notesMaster" Target="../notesMasters/notesMaster1.xml"/>
</Relationships>
</file>

<file path=ppt/notesSlides/_rels/notesSlide138.xml.rels><?xml version="1.0" encoding="UTF-8"?>
<Relationships xmlns="http://schemas.openxmlformats.org/package/2006/relationships"><Relationship Id="rId1" Type="http://schemas.openxmlformats.org/officeDocument/2006/relationships/slide" Target="../slides/slide138.xml"/><Relationship Id="rId2" Type="http://schemas.openxmlformats.org/officeDocument/2006/relationships/notesMaster" Target="../notesMasters/notesMaster1.xml"/>
</Relationships>
</file>

<file path=ppt/notesSlides/_rels/notesSlide139.xml.rels><?xml version="1.0" encoding="UTF-8"?>
<Relationships xmlns="http://schemas.openxmlformats.org/package/2006/relationships"><Relationship Id="rId1" Type="http://schemas.openxmlformats.org/officeDocument/2006/relationships/slide" Target="../slides/slide139.xml"/><Relationship Id="rId2" Type="http://schemas.openxmlformats.org/officeDocument/2006/relationships/notesMaster" Target="../notesMasters/notesMaster1.xml"/>
</Relationships>
</file>

<file path=ppt/notesSlides/_rels/notesSlide141.xml.rels><?xml version="1.0" encoding="UTF-8"?>
<Relationships xmlns="http://schemas.openxmlformats.org/package/2006/relationships"><Relationship Id="rId1" Type="http://schemas.openxmlformats.org/officeDocument/2006/relationships/slide" Target="../slides/slide141.xml"/><Relationship Id="rId2" Type="http://schemas.openxmlformats.org/officeDocument/2006/relationships/notesMaster" Target="../notesMasters/notesMaster1.xml"/>
</Relationships>
</file>

<file path=ppt/notesSlides/_rels/notesSlide142.xml.rels><?xml version="1.0" encoding="UTF-8"?>
<Relationships xmlns="http://schemas.openxmlformats.org/package/2006/relationships"><Relationship Id="rId1" Type="http://schemas.openxmlformats.org/officeDocument/2006/relationships/slide" Target="../slides/slide142.xml"/><Relationship Id="rId2" Type="http://schemas.openxmlformats.org/officeDocument/2006/relationships/notesMaster" Target="../notesMasters/notesMaster1.xml"/>
</Relationships>
</file>

<file path=ppt/notesSlides/_rels/notesSlide143.xml.rels><?xml version="1.0" encoding="UTF-8"?>
<Relationships xmlns="http://schemas.openxmlformats.org/package/2006/relationships"><Relationship Id="rId1" Type="http://schemas.openxmlformats.org/officeDocument/2006/relationships/slide" Target="../slides/slide143.xml"/><Relationship Id="rId2" Type="http://schemas.openxmlformats.org/officeDocument/2006/relationships/notesMaster" Target="../notesMasters/notesMaster1.xml"/>
</Relationships>
</file>

<file path=ppt/notesSlides/_rels/notesSlide144.xml.rels><?xml version="1.0" encoding="UTF-8"?>
<Relationships xmlns="http://schemas.openxmlformats.org/package/2006/relationships"><Relationship Id="rId1" Type="http://schemas.openxmlformats.org/officeDocument/2006/relationships/slide" Target="../slides/slide144.xml"/><Relationship Id="rId2" Type="http://schemas.openxmlformats.org/officeDocument/2006/relationships/notesMaster" Target="../notesMasters/notesMaster1.xml"/>
</Relationships>
</file>

<file path=ppt/notesSlides/_rels/notesSlide145.xml.rels><?xml version="1.0" encoding="UTF-8"?>
<Relationships xmlns="http://schemas.openxmlformats.org/package/2006/relationships"><Relationship Id="rId1" Type="http://schemas.openxmlformats.org/officeDocument/2006/relationships/slide" Target="../slides/slide145.xml"/><Relationship Id="rId2" Type="http://schemas.openxmlformats.org/officeDocument/2006/relationships/notesMaster" Target="../notesMasters/notesMaster1.xml"/>
</Relationships>
</file>

<file path=ppt/notesSlides/_rels/notesSlide147.xml.rels><?xml version="1.0" encoding="UTF-8"?>
<Relationships xmlns="http://schemas.openxmlformats.org/package/2006/relationships"><Relationship Id="rId1" Type="http://schemas.openxmlformats.org/officeDocument/2006/relationships/slide" Target="../slides/slide147.xml"/><Relationship Id="rId2" Type="http://schemas.openxmlformats.org/officeDocument/2006/relationships/notesMaster" Target="../notesMasters/notesMaster1.xml"/>
</Relationships>
</file>

<file path=ppt/notesSlides/_rels/notesSlide148.xml.rels><?xml version="1.0" encoding="UTF-8"?>
<Relationships xmlns="http://schemas.openxmlformats.org/package/2006/relationships"><Relationship Id="rId1" Type="http://schemas.openxmlformats.org/officeDocument/2006/relationships/slide" Target="../slides/slide148.xml"/><Relationship Id="rId2" Type="http://schemas.openxmlformats.org/officeDocument/2006/relationships/notesMaster" Target="../notesMasters/notesMaster1.xml"/>
</Relationships>
</file>

<file path=ppt/notesSlides/_rels/notesSlide150.xml.rels><?xml version="1.0" encoding="UTF-8"?>
<Relationships xmlns="http://schemas.openxmlformats.org/package/2006/relationships"><Relationship Id="rId1" Type="http://schemas.openxmlformats.org/officeDocument/2006/relationships/slide" Target="../slides/slide150.xml"/><Relationship Id="rId2" Type="http://schemas.openxmlformats.org/officeDocument/2006/relationships/notesMaster" Target="../notesMasters/notesMaster1.xml"/>
</Relationships>
</file>

<file path=ppt/notesSlides/_rels/notesSlide151.xml.rels><?xml version="1.0" encoding="UTF-8"?>
<Relationships xmlns="http://schemas.openxmlformats.org/package/2006/relationships"><Relationship Id="rId1" Type="http://schemas.openxmlformats.org/officeDocument/2006/relationships/slide" Target="../slides/slide151.xml"/><Relationship Id="rId2" Type="http://schemas.openxmlformats.org/officeDocument/2006/relationships/notesMaster" Target="../notesMasters/notesMaster1.xml"/>
</Relationships>
</file>

<file path=ppt/notesSlides/_rels/notesSlide152.xml.rels><?xml version="1.0" encoding="UTF-8"?>
<Relationships xmlns="http://schemas.openxmlformats.org/package/2006/relationships"><Relationship Id="rId1" Type="http://schemas.openxmlformats.org/officeDocument/2006/relationships/slide" Target="../slides/slide152.xml"/><Relationship Id="rId2" Type="http://schemas.openxmlformats.org/officeDocument/2006/relationships/notesMaster" Target="../notesMasters/notesMaster1.xml"/>
</Relationships>
</file>

<file path=ppt/notesSlides/_rels/notesSlide153.xml.rels><?xml version="1.0" encoding="UTF-8"?>
<Relationships xmlns="http://schemas.openxmlformats.org/package/2006/relationships"><Relationship Id="rId1" Type="http://schemas.openxmlformats.org/officeDocument/2006/relationships/slide" Target="../slides/slide153.xml"/><Relationship Id="rId2" Type="http://schemas.openxmlformats.org/officeDocument/2006/relationships/notesMaster" Target="../notesMasters/notesMaster1.xml"/>
</Relationships>
</file>

<file path=ppt/notesSlides/_rels/notesSlide154.xml.rels><?xml version="1.0" encoding="UTF-8"?>
<Relationships xmlns="http://schemas.openxmlformats.org/package/2006/relationships"><Relationship Id="rId1" Type="http://schemas.openxmlformats.org/officeDocument/2006/relationships/slide" Target="../slides/slide154.xml"/><Relationship Id="rId2" Type="http://schemas.openxmlformats.org/officeDocument/2006/relationships/notesMaster" Target="../notesMasters/notesMaster1.xml"/>
</Relationships>
</file>

<file path=ppt/notesSlides/_rels/notesSlide22.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
</Relationships>
</file>

<file path=ppt/notesSlides/_rels/notesSlide24.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
</Relationships>
</file>

<file path=ppt/notesSlides/_rels/notesSlide28.xml.rels><?xml version="1.0" encoding="UTF-8"?>
<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
</Relationships>
</file>

<file path=ppt/notesSlides/_rels/notesSlide31.xml.rels><?xml version="1.0" encoding="UTF-8"?>
<Relationships xmlns="http://schemas.openxmlformats.org/package/2006/relationships"><Relationship Id="rId1" Type="http://schemas.openxmlformats.org/officeDocument/2006/relationships/slide" Target="../slides/slide31.xml"/><Relationship Id="rId2" Type="http://schemas.openxmlformats.org/officeDocument/2006/relationships/notesMaster" Target="../notesMasters/notesMaster1.xml"/>
</Relationships>
</file>

<file path=ppt/notesSlides/_rels/notesSlide35.xml.rels><?xml version="1.0" encoding="UTF-8"?>
<Relationships xmlns="http://schemas.openxmlformats.org/package/2006/relationships"><Relationship Id="rId1" Type="http://schemas.openxmlformats.org/officeDocument/2006/relationships/slide" Target="../slides/slide35.xml"/><Relationship Id="rId2" Type="http://schemas.openxmlformats.org/officeDocument/2006/relationships/notesMaster" Target="../notesMasters/notesMaster1.xml"/>
</Relationships>
</file>

<file path=ppt/notesSlides/_rels/notesSlide36.xml.rels><?xml version="1.0" encoding="UTF-8"?>
<Relationships xmlns="http://schemas.openxmlformats.org/package/2006/relationships"><Relationship Id="rId1" Type="http://schemas.openxmlformats.org/officeDocument/2006/relationships/slide" Target="../slides/slide36.xml"/><Relationship Id="rId2" Type="http://schemas.openxmlformats.org/officeDocument/2006/relationships/notesMaster" Target="../notesMasters/notesMaster1.xml"/>
</Relationships>
</file>

<file path=ppt/notesSlides/_rels/notesSlide37.xml.rels><?xml version="1.0" encoding="UTF-8"?>
<Relationships xmlns="http://schemas.openxmlformats.org/package/2006/relationships"><Relationship Id="rId1" Type="http://schemas.openxmlformats.org/officeDocument/2006/relationships/slide" Target="../slides/slide37.xml"/><Relationship Id="rId2" Type="http://schemas.openxmlformats.org/officeDocument/2006/relationships/notesMaster" Target="../notesMasters/notesMaster1.xml"/>
</Relationships>
</file>

<file path=ppt/notesSlides/_rels/notesSlide41.xml.rels><?xml version="1.0" encoding="UTF-8"?>
<Relationships xmlns="http://schemas.openxmlformats.org/package/2006/relationships"><Relationship Id="rId1" Type="http://schemas.openxmlformats.org/officeDocument/2006/relationships/slide" Target="../slides/slide41.xml"/><Relationship Id="rId2" Type="http://schemas.openxmlformats.org/officeDocument/2006/relationships/notesMaster" Target="../notesMasters/notesMaster1.xml"/>
</Relationships>
</file>

<file path=ppt/notesSlides/_rels/notesSlide42.xml.rels><?xml version="1.0" encoding="UTF-8"?>
<Relationships xmlns="http://schemas.openxmlformats.org/package/2006/relationships"><Relationship Id="rId1" Type="http://schemas.openxmlformats.org/officeDocument/2006/relationships/slide" Target="../slides/slide42.xml"/><Relationship Id="rId2" Type="http://schemas.openxmlformats.org/officeDocument/2006/relationships/notesMaster" Target="../notesMasters/notesMaster1.xml"/>
</Relationships>
</file>

<file path=ppt/notesSlides/_rels/notesSlide45.xml.rels><?xml version="1.0" encoding="UTF-8"?>
<Relationships xmlns="http://schemas.openxmlformats.org/package/2006/relationships"><Relationship Id="rId1" Type="http://schemas.openxmlformats.org/officeDocument/2006/relationships/slide" Target="../slides/slide45.xml"/><Relationship Id="rId2" Type="http://schemas.openxmlformats.org/officeDocument/2006/relationships/notesMaster" Target="../notesMasters/notesMaster1.xml"/>
</Relationships>
</file>

<file path=ppt/notesSlides/_rels/notesSlide46.xml.rels><?xml version="1.0" encoding="UTF-8"?>
<Relationships xmlns="http://schemas.openxmlformats.org/package/2006/relationships"><Relationship Id="rId1" Type="http://schemas.openxmlformats.org/officeDocument/2006/relationships/slide" Target="../slides/slide46.xml"/><Relationship Id="rId2" Type="http://schemas.openxmlformats.org/officeDocument/2006/relationships/notesMaster" Target="../notesMasters/notesMaster1.xml"/>
</Relationships>
</file>

<file path=ppt/notesSlides/_rels/notesSlide55.xml.rels><?xml version="1.0" encoding="UTF-8"?>
<Relationships xmlns="http://schemas.openxmlformats.org/package/2006/relationships"><Relationship Id="rId1" Type="http://schemas.openxmlformats.org/officeDocument/2006/relationships/slide" Target="../slides/slide55.xml"/><Relationship Id="rId2" Type="http://schemas.openxmlformats.org/officeDocument/2006/relationships/notesMaster" Target="../notesMasters/notesMaster1.xml"/>
</Relationships>
</file>

<file path=ppt/notesSlides/_rels/notesSlide56.xml.rels><?xml version="1.0" encoding="UTF-8"?>
<Relationships xmlns="http://schemas.openxmlformats.org/package/2006/relationships"><Relationship Id="rId1" Type="http://schemas.openxmlformats.org/officeDocument/2006/relationships/slide" Target="../slides/slide56.xml"/><Relationship Id="rId2" Type="http://schemas.openxmlformats.org/officeDocument/2006/relationships/notesMaster" Target="../notesMasters/notesMaster1.xml"/>
</Relationships>
</file>

<file path=ppt/notesSlides/_rels/notesSlide58.xml.rels><?xml version="1.0" encoding="UTF-8"?>
<Relationships xmlns="http://schemas.openxmlformats.org/package/2006/relationships"><Relationship Id="rId1" Type="http://schemas.openxmlformats.org/officeDocument/2006/relationships/slide" Target="../slides/slide58.xml"/><Relationship Id="rId2" Type="http://schemas.openxmlformats.org/officeDocument/2006/relationships/notesMaster" Target="../notesMasters/notesMaster1.xml"/>
</Relationships>
</file>

<file path=ppt/notesSlides/_rels/notesSlide61.xml.rels><?xml version="1.0" encoding="UTF-8"?>
<Relationships xmlns="http://schemas.openxmlformats.org/package/2006/relationships"><Relationship Id="rId1" Type="http://schemas.openxmlformats.org/officeDocument/2006/relationships/slide" Target="../slides/slide61.xml"/><Relationship Id="rId2" Type="http://schemas.openxmlformats.org/officeDocument/2006/relationships/notesMaster" Target="../notesMasters/notesMaster1.xml"/>
</Relationships>
</file>

<file path=ppt/notesSlides/_rels/notesSlide62.xml.rels><?xml version="1.0" encoding="UTF-8"?>
<Relationships xmlns="http://schemas.openxmlformats.org/package/2006/relationships"><Relationship Id="rId1" Type="http://schemas.openxmlformats.org/officeDocument/2006/relationships/slide" Target="../slides/slide62.xml"/><Relationship Id="rId2" Type="http://schemas.openxmlformats.org/officeDocument/2006/relationships/notesMaster" Target="../notesMasters/notesMaster1.xml"/>
</Relationships>
</file>

<file path=ppt/notesSlides/_rels/notesSlide66.xml.rels><?xml version="1.0" encoding="UTF-8"?>
<Relationships xmlns="http://schemas.openxmlformats.org/package/2006/relationships"><Relationship Id="rId1" Type="http://schemas.openxmlformats.org/officeDocument/2006/relationships/slide" Target="../slides/slide66.xml"/><Relationship Id="rId2" Type="http://schemas.openxmlformats.org/officeDocument/2006/relationships/notesMaster" Target="../notesMasters/notesMaster1.xml"/>
</Relationships>
</file>

<file path=ppt/notesSlides/_rels/notesSlide67.xml.rels><?xml version="1.0" encoding="UTF-8"?>
<Relationships xmlns="http://schemas.openxmlformats.org/package/2006/relationships"><Relationship Id="rId1" Type="http://schemas.openxmlformats.org/officeDocument/2006/relationships/slide" Target="../slides/slide67.xml"/><Relationship Id="rId2" Type="http://schemas.openxmlformats.org/officeDocument/2006/relationships/notesMaster" Target="../notesMasters/notesMaster1.xml"/>
</Relationships>
</file>

<file path=ppt/notesSlides/_rels/notesSlide68.xml.rels><?xml version="1.0" encoding="UTF-8"?>
<Relationships xmlns="http://schemas.openxmlformats.org/package/2006/relationships"><Relationship Id="rId1" Type="http://schemas.openxmlformats.org/officeDocument/2006/relationships/slide" Target="../slides/slide68.xml"/><Relationship Id="rId2" Type="http://schemas.openxmlformats.org/officeDocument/2006/relationships/notesMaster" Target="../notesMasters/notesMaster1.xml"/>
</Relationships>
</file>

<file path=ppt/notesSlides/_rels/notesSlide71.xml.rels><?xml version="1.0" encoding="UTF-8"?>
<Relationships xmlns="http://schemas.openxmlformats.org/package/2006/relationships"><Relationship Id="rId1" Type="http://schemas.openxmlformats.org/officeDocument/2006/relationships/slide" Target="../slides/slide71.xml"/><Relationship Id="rId2" Type="http://schemas.openxmlformats.org/officeDocument/2006/relationships/notesMaster" Target="../notesMasters/notesMaster1.xml"/>
</Relationships>
</file>

<file path=ppt/notesSlides/_rels/notesSlide72.xml.rels><?xml version="1.0" encoding="UTF-8"?>
<Relationships xmlns="http://schemas.openxmlformats.org/package/2006/relationships"><Relationship Id="rId1" Type="http://schemas.openxmlformats.org/officeDocument/2006/relationships/slide" Target="../slides/slide72.xml"/><Relationship Id="rId2" Type="http://schemas.openxmlformats.org/officeDocument/2006/relationships/notesMaster" Target="../notesMasters/notesMaster1.xml"/>
</Relationships>
</file>

<file path=ppt/notesSlides/_rels/notesSlide74.xml.rels><?xml version="1.0" encoding="UTF-8"?>
<Relationships xmlns="http://schemas.openxmlformats.org/package/2006/relationships"><Relationship Id="rId1" Type="http://schemas.openxmlformats.org/officeDocument/2006/relationships/slide" Target="../slides/slide74.xml"/><Relationship Id="rId2" Type="http://schemas.openxmlformats.org/officeDocument/2006/relationships/notesMaster" Target="../notesMasters/notesMaster1.xml"/>
</Relationships>
</file>

<file path=ppt/notesSlides/_rels/notesSlide75.xml.rels><?xml version="1.0" encoding="UTF-8"?>
<Relationships xmlns="http://schemas.openxmlformats.org/package/2006/relationships"><Relationship Id="rId1" Type="http://schemas.openxmlformats.org/officeDocument/2006/relationships/slide" Target="../slides/slide75.xml"/><Relationship Id="rId2" Type="http://schemas.openxmlformats.org/officeDocument/2006/relationships/notesMaster" Target="../notesMasters/notesMaster1.xml"/>
</Relationships>
</file>

<file path=ppt/notesSlides/_rels/notesSlide76.xml.rels><?xml version="1.0" encoding="UTF-8"?>
<Relationships xmlns="http://schemas.openxmlformats.org/package/2006/relationships"><Relationship Id="rId1" Type="http://schemas.openxmlformats.org/officeDocument/2006/relationships/slide" Target="../slides/slide76.xml"/><Relationship Id="rId2" Type="http://schemas.openxmlformats.org/officeDocument/2006/relationships/notesMaster" Target="../notesMasters/notesMaster1.xml"/>
</Relationships>
</file>

<file path=ppt/notesSlides/_rels/notesSlide78.xml.rels><?xml version="1.0" encoding="UTF-8"?>
<Relationships xmlns="http://schemas.openxmlformats.org/package/2006/relationships"><Relationship Id="rId1" Type="http://schemas.openxmlformats.org/officeDocument/2006/relationships/slide" Target="../slides/slide78.xml"/><Relationship Id="rId2" Type="http://schemas.openxmlformats.org/officeDocument/2006/relationships/notesMaster" Target="../notesMasters/notesMaster1.xml"/>
</Relationships>
</file>

<file path=ppt/notesSlides/_rels/notesSlide79.xml.rels><?xml version="1.0" encoding="UTF-8"?>
<Relationships xmlns="http://schemas.openxmlformats.org/package/2006/relationships"><Relationship Id="rId1" Type="http://schemas.openxmlformats.org/officeDocument/2006/relationships/slide" Target="../slides/slide79.xml"/><Relationship Id="rId2" Type="http://schemas.openxmlformats.org/officeDocument/2006/relationships/notesMaster" Target="../notesMasters/notesMaster1.xml"/>
</Relationships>
</file>

<file path=ppt/notesSlides/_rels/notesSlide80.xml.rels><?xml version="1.0" encoding="UTF-8"?>
<Relationships xmlns="http://schemas.openxmlformats.org/package/2006/relationships"><Relationship Id="rId1" Type="http://schemas.openxmlformats.org/officeDocument/2006/relationships/slide" Target="../slides/slide80.xml"/><Relationship Id="rId2" Type="http://schemas.openxmlformats.org/officeDocument/2006/relationships/notesMaster" Target="../notesMasters/notesMaster1.xml"/>
</Relationships>
</file>

<file path=ppt/notesSlides/_rels/notesSlide81.xml.rels><?xml version="1.0" encoding="UTF-8"?>
<Relationships xmlns="http://schemas.openxmlformats.org/package/2006/relationships"><Relationship Id="rId1" Type="http://schemas.openxmlformats.org/officeDocument/2006/relationships/slide" Target="../slides/slide81.xml"/><Relationship Id="rId2" Type="http://schemas.openxmlformats.org/officeDocument/2006/relationships/notesMaster" Target="../notesMasters/notesMaster1.xml"/>
</Relationships>
</file>

<file path=ppt/notesSlides/_rels/notesSlide83.xml.rels><?xml version="1.0" encoding="UTF-8"?>
<Relationships xmlns="http://schemas.openxmlformats.org/package/2006/relationships"><Relationship Id="rId1" Type="http://schemas.openxmlformats.org/officeDocument/2006/relationships/slide" Target="../slides/slide83.xml"/><Relationship Id="rId2" Type="http://schemas.openxmlformats.org/officeDocument/2006/relationships/notesMaster" Target="../notesMasters/notesMaster1.xml"/>
</Relationships>
</file>

<file path=ppt/notesSlides/_rels/notesSlide84.xml.rels><?xml version="1.0" encoding="UTF-8"?>
<Relationships xmlns="http://schemas.openxmlformats.org/package/2006/relationships"><Relationship Id="rId1" Type="http://schemas.openxmlformats.org/officeDocument/2006/relationships/slide" Target="../slides/slide84.xml"/><Relationship Id="rId2" Type="http://schemas.openxmlformats.org/officeDocument/2006/relationships/notesMaster" Target="../notesMasters/notesMaster1.xml"/>
</Relationships>
</file>

<file path=ppt/notesSlides/_rels/notesSlide85.xml.rels><?xml version="1.0" encoding="UTF-8"?>
<Relationships xmlns="http://schemas.openxmlformats.org/package/2006/relationships"><Relationship Id="rId1" Type="http://schemas.openxmlformats.org/officeDocument/2006/relationships/slide" Target="../slides/slide85.xml"/><Relationship Id="rId2" Type="http://schemas.openxmlformats.org/officeDocument/2006/relationships/notesMaster" Target="../notesMasters/notesMaster1.xml"/>
</Relationships>
</file>

<file path=ppt/notesSlides/_rels/notesSlide86.xml.rels><?xml version="1.0" encoding="UTF-8"?>
<Relationships xmlns="http://schemas.openxmlformats.org/package/2006/relationships"><Relationship Id="rId1" Type="http://schemas.openxmlformats.org/officeDocument/2006/relationships/slide" Target="../slides/slide86.xml"/><Relationship Id="rId2" Type="http://schemas.openxmlformats.org/officeDocument/2006/relationships/notesMaster" Target="../notesMasters/notesMaster1.xml"/>
</Relationships>
</file>

<file path=ppt/notesSlides/_rels/notesSlide87.xml.rels><?xml version="1.0" encoding="UTF-8"?>
<Relationships xmlns="http://schemas.openxmlformats.org/package/2006/relationships"><Relationship Id="rId1" Type="http://schemas.openxmlformats.org/officeDocument/2006/relationships/slide" Target="../slides/slide87.xml"/><Relationship Id="rId2" Type="http://schemas.openxmlformats.org/officeDocument/2006/relationships/notesMaster" Target="../notesMasters/notesMaster1.xml"/>
</Relationships>
</file>

<file path=ppt/notesSlides/_rels/notesSlide88.xml.rels><?xml version="1.0" encoding="UTF-8"?>
<Relationships xmlns="http://schemas.openxmlformats.org/package/2006/relationships"><Relationship Id="rId1" Type="http://schemas.openxmlformats.org/officeDocument/2006/relationships/slide" Target="../slides/slide88.xml"/><Relationship Id="rId2" Type="http://schemas.openxmlformats.org/officeDocument/2006/relationships/notesMaster" Target="../notesMasters/notesMaster1.xml"/>
</Relationships>
</file>

<file path=ppt/notesSlides/_rels/notesSlide89.xml.rels><?xml version="1.0" encoding="UTF-8"?>
<Relationships xmlns="http://schemas.openxmlformats.org/package/2006/relationships"><Relationship Id="rId1" Type="http://schemas.openxmlformats.org/officeDocument/2006/relationships/slide" Target="../slides/slide89.xml"/><Relationship Id="rId2" Type="http://schemas.openxmlformats.org/officeDocument/2006/relationships/notesMaster" Target="../notesMasters/notesMaster1.xml"/>
</Relationships>
</file>

<file path=ppt/notesSlides/_rels/notesSlide90.xml.rels><?xml version="1.0" encoding="UTF-8"?>
<Relationships xmlns="http://schemas.openxmlformats.org/package/2006/relationships"><Relationship Id="rId1" Type="http://schemas.openxmlformats.org/officeDocument/2006/relationships/slide" Target="../slides/slide90.xml"/><Relationship Id="rId2" Type="http://schemas.openxmlformats.org/officeDocument/2006/relationships/notesMaster" Target="../notesMasters/notesMaster1.xml"/>
</Relationships>
</file>

<file path=ppt/notesSlides/_rels/notesSlide91.xml.rels><?xml version="1.0" encoding="UTF-8"?>
<Relationships xmlns="http://schemas.openxmlformats.org/package/2006/relationships"><Relationship Id="rId1" Type="http://schemas.openxmlformats.org/officeDocument/2006/relationships/slide" Target="../slides/slide91.xml"/><Relationship Id="rId2" Type="http://schemas.openxmlformats.org/officeDocument/2006/relationships/notesMaster" Target="../notesMasters/notesMaster1.xml"/>
</Relationships>
</file>

<file path=ppt/notesSlides/_rels/notesSlide92.xml.rels><?xml version="1.0" encoding="UTF-8"?>
<Relationships xmlns="http://schemas.openxmlformats.org/package/2006/relationships"><Relationship Id="rId1" Type="http://schemas.openxmlformats.org/officeDocument/2006/relationships/slide" Target="../slides/slide92.xml"/><Relationship Id="rId2" Type="http://schemas.openxmlformats.org/officeDocument/2006/relationships/notesMaster" Target="../notesMasters/notesMaster1.xml"/>
</Relationships>
</file>

<file path=ppt/notesSlides/_rels/notesSlide93.xml.rels><?xml version="1.0" encoding="UTF-8"?>
<Relationships xmlns="http://schemas.openxmlformats.org/package/2006/relationships"><Relationship Id="rId1" Type="http://schemas.openxmlformats.org/officeDocument/2006/relationships/slide" Target="../slides/slide93.xml"/><Relationship Id="rId2" Type="http://schemas.openxmlformats.org/officeDocument/2006/relationships/notesMaster" Target="../notesMasters/notesMaster1.xml"/>
</Relationships>
</file>

<file path=ppt/notesSlides/_rels/notesSlide94.xml.rels><?xml version="1.0" encoding="UTF-8"?>
<Relationships xmlns="http://schemas.openxmlformats.org/package/2006/relationships"><Relationship Id="rId1" Type="http://schemas.openxmlformats.org/officeDocument/2006/relationships/slide" Target="../slides/slide94.xml"/><Relationship Id="rId2" Type="http://schemas.openxmlformats.org/officeDocument/2006/relationships/notesMaster" Target="../notesMasters/notesMaster1.xml"/>
</Relationships>
</file>

<file path=ppt/notesSlides/_rels/notesSlide95.xml.rels><?xml version="1.0" encoding="UTF-8"?>
<Relationships xmlns="http://schemas.openxmlformats.org/package/2006/relationships"><Relationship Id="rId1" Type="http://schemas.openxmlformats.org/officeDocument/2006/relationships/slide" Target="../slides/slide95.xml"/><Relationship Id="rId2" Type="http://schemas.openxmlformats.org/officeDocument/2006/relationships/notesMaster" Target="../notesMasters/notesMaster1.xml"/>
</Relationships>
</file>

<file path=ppt/notesSlides/_rels/notesSlide96.xml.rels><?xml version="1.0" encoding="UTF-8"?>
<Relationships xmlns="http://schemas.openxmlformats.org/package/2006/relationships"><Relationship Id="rId1" Type="http://schemas.openxmlformats.org/officeDocument/2006/relationships/slide" Target="../slides/slide96.xml"/><Relationship Id="rId2" Type="http://schemas.openxmlformats.org/officeDocument/2006/relationships/notesMaster" Target="../notesMasters/notesMaster1.xml"/>
</Relationships>
</file>

<file path=ppt/notesSlides/_rels/notesSlide98.xml.rels><?xml version="1.0" encoding="UTF-8"?>
<Relationships xmlns="http://schemas.openxmlformats.org/package/2006/relationships"><Relationship Id="rId1" Type="http://schemas.openxmlformats.org/officeDocument/2006/relationships/slide" Target="../slides/slide98.xml"/><Relationship Id="rId2" Type="http://schemas.openxmlformats.org/officeDocument/2006/relationships/notesMaster" Target="../notesMasters/notesMaster1.xml"/>
</Relationships>
</file>

<file path=ppt/notesSlides/_rels/notesSlide99.xml.rels><?xml version="1.0" encoding="UTF-8"?>
<Relationships xmlns="http://schemas.openxmlformats.org/package/2006/relationships"><Relationship Id="rId1" Type="http://schemas.openxmlformats.org/officeDocument/2006/relationships/slide" Target="../slides/slide99.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02" name="PlaceHolder 1"/>
          <p:cNvSpPr>
            <a:spLocks noGrp="1"/>
          </p:cNvSpPr>
          <p:nvPr>
            <p:ph type="sldImg"/>
          </p:nvPr>
        </p:nvSpPr>
        <p:spPr>
          <a:xfrm>
            <a:off x="685800" y="1143000"/>
            <a:ext cx="5484960" cy="3084840"/>
          </a:xfrm>
          <a:prstGeom prst="rect">
            <a:avLst/>
          </a:prstGeom>
        </p:spPr>
      </p:sp>
      <p:sp>
        <p:nvSpPr>
          <p:cNvPr id="703" name="PlaceHolder 2"/>
          <p:cNvSpPr>
            <a:spLocks noGrp="1"/>
          </p:cNvSpPr>
          <p:nvPr>
            <p:ph type="body"/>
          </p:nvPr>
        </p:nvSpPr>
        <p:spPr>
          <a:xfrm>
            <a:off x="685800" y="4400640"/>
            <a:ext cx="5484960" cy="3598920"/>
          </a:xfrm>
          <a:prstGeom prst="rect">
            <a:avLst/>
          </a:prstGeom>
        </p:spPr>
        <p:txBody>
          <a:bodyPr lIns="0" rIns="0" tIns="0" bIns="0">
            <a:noAutofit/>
          </a:bodyPr>
          <a:p>
            <a:endParaRPr b="0" lang="en-US" sz="2000" spc="-1" strike="noStrike">
              <a:latin typeface="Arial"/>
            </a:endParaRPr>
          </a:p>
        </p:txBody>
      </p:sp>
      <p:sp>
        <p:nvSpPr>
          <p:cNvPr id="704" name="Slide Number Placeholder 3"/>
          <p:cNvSpPr/>
          <p:nvPr/>
        </p:nvSpPr>
        <p:spPr>
          <a:xfrm>
            <a:off x="3884760" y="8685360"/>
            <a:ext cx="2970360" cy="45720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pPr>
            <a:fld id="{E332769C-8DB7-4AB7-913E-B35F9E385BCF}" type="slidenum">
              <a:rPr b="0" lang="en-US" sz="1200" spc="-1" strike="noStrike">
                <a:solidFill>
                  <a:srgbClr val="000000"/>
                </a:solidFill>
                <a:latin typeface="Times New Roman"/>
              </a:rPr>
              <a:t>154</a:t>
            </a:fld>
            <a:endParaRPr b="0" lang="en-US" sz="1200" spc="-1" strike="noStrike">
              <a:latin typeface="Arial"/>
            </a:endParaRPr>
          </a:p>
        </p:txBody>
      </p:sp>
    </p:spTree>
  </p:cSld>
</p:notes>
</file>

<file path=ppt/notesSlides/notesSlide10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37" name="PlaceHolder 1"/>
          <p:cNvSpPr>
            <a:spLocks noGrp="1"/>
          </p:cNvSpPr>
          <p:nvPr>
            <p:ph type="sldImg"/>
          </p:nvPr>
        </p:nvSpPr>
        <p:spPr>
          <a:xfrm>
            <a:off x="685800" y="1143000"/>
            <a:ext cx="5484960" cy="3084840"/>
          </a:xfrm>
          <a:prstGeom prst="rect">
            <a:avLst/>
          </a:prstGeom>
        </p:spPr>
      </p:sp>
      <p:sp>
        <p:nvSpPr>
          <p:cNvPr id="838" name="PlaceHolder 2"/>
          <p:cNvSpPr>
            <a:spLocks noGrp="1"/>
          </p:cNvSpPr>
          <p:nvPr>
            <p:ph type="body"/>
          </p:nvPr>
        </p:nvSpPr>
        <p:spPr>
          <a:xfrm>
            <a:off x="685800" y="4400640"/>
            <a:ext cx="5484960" cy="3598920"/>
          </a:xfrm>
          <a:prstGeom prst="rect">
            <a:avLst/>
          </a:prstGeom>
        </p:spPr>
        <p:txBody>
          <a:bodyPr lIns="0" rIns="0" tIns="0" bIns="0">
            <a:noAutofit/>
          </a:bodyPr>
          <a:p>
            <a:endParaRPr b="0" lang="en-US" sz="2000" spc="-1" strike="noStrike">
              <a:latin typeface="Arial"/>
            </a:endParaRPr>
          </a:p>
        </p:txBody>
      </p:sp>
      <p:sp>
        <p:nvSpPr>
          <p:cNvPr id="839" name="Slide Number Placeholder 3"/>
          <p:cNvSpPr/>
          <p:nvPr/>
        </p:nvSpPr>
        <p:spPr>
          <a:xfrm>
            <a:off x="3884760" y="8685360"/>
            <a:ext cx="2970360" cy="45720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pPr>
            <a:fld id="{8B88CCA1-6CBC-47DA-9965-223E9322F71D}" type="slidenum">
              <a:rPr b="0" lang="en-US" sz="1200" spc="-1" strike="noStrike">
                <a:solidFill>
                  <a:srgbClr val="000000"/>
                </a:solidFill>
                <a:latin typeface="Times New Roman"/>
              </a:rPr>
              <a:t>154</a:t>
            </a:fld>
            <a:endParaRPr b="0" lang="en-US" sz="1200" spc="-1" strike="noStrike">
              <a:latin typeface="Arial"/>
            </a:endParaRPr>
          </a:p>
        </p:txBody>
      </p:sp>
    </p:spTree>
  </p:cSld>
</p:notes>
</file>

<file path=ppt/notesSlides/notesSlide10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40" name="PlaceHolder 1"/>
          <p:cNvSpPr>
            <a:spLocks noGrp="1"/>
          </p:cNvSpPr>
          <p:nvPr>
            <p:ph type="sldImg"/>
          </p:nvPr>
        </p:nvSpPr>
        <p:spPr>
          <a:xfrm>
            <a:off x="685800" y="1143000"/>
            <a:ext cx="5484960" cy="3084840"/>
          </a:xfrm>
          <a:prstGeom prst="rect">
            <a:avLst/>
          </a:prstGeom>
        </p:spPr>
      </p:sp>
      <p:sp>
        <p:nvSpPr>
          <p:cNvPr id="841" name="PlaceHolder 2"/>
          <p:cNvSpPr>
            <a:spLocks noGrp="1"/>
          </p:cNvSpPr>
          <p:nvPr>
            <p:ph type="body"/>
          </p:nvPr>
        </p:nvSpPr>
        <p:spPr>
          <a:xfrm>
            <a:off x="685800" y="4400640"/>
            <a:ext cx="5484960" cy="3598920"/>
          </a:xfrm>
          <a:prstGeom prst="rect">
            <a:avLst/>
          </a:prstGeom>
        </p:spPr>
        <p:txBody>
          <a:bodyPr lIns="0" rIns="0" tIns="0" bIns="0">
            <a:noAutofit/>
          </a:bodyPr>
          <a:p>
            <a:endParaRPr b="0" lang="en-US" sz="2000" spc="-1" strike="noStrike">
              <a:latin typeface="Arial"/>
            </a:endParaRPr>
          </a:p>
        </p:txBody>
      </p:sp>
      <p:sp>
        <p:nvSpPr>
          <p:cNvPr id="842" name="Slide Number Placeholder 3_5"/>
          <p:cNvSpPr/>
          <p:nvPr/>
        </p:nvSpPr>
        <p:spPr>
          <a:xfrm>
            <a:off x="3884760" y="8685360"/>
            <a:ext cx="2970360" cy="45720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pPr>
            <a:fld id="{C875847A-F559-4C27-A713-7F934BB0AC12}" type="slidenum">
              <a:rPr b="0" lang="en-US" sz="1200" spc="-1" strike="noStrike">
                <a:solidFill>
                  <a:srgbClr val="000000"/>
                </a:solidFill>
                <a:latin typeface="Times New Roman"/>
              </a:rPr>
              <a:t>154</a:t>
            </a:fld>
            <a:endParaRPr b="0" lang="en-US" sz="1200" spc="-1" strike="noStrike">
              <a:latin typeface="Arial"/>
            </a:endParaRPr>
          </a:p>
        </p:txBody>
      </p:sp>
    </p:spTree>
  </p:cSld>
</p:notes>
</file>

<file path=ppt/notesSlides/notesSlide10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43" name="PlaceHolder 1"/>
          <p:cNvSpPr>
            <a:spLocks noGrp="1"/>
          </p:cNvSpPr>
          <p:nvPr>
            <p:ph type="sldImg"/>
          </p:nvPr>
        </p:nvSpPr>
        <p:spPr>
          <a:xfrm>
            <a:off x="685800" y="1143000"/>
            <a:ext cx="5484960" cy="3084840"/>
          </a:xfrm>
          <a:prstGeom prst="rect">
            <a:avLst/>
          </a:prstGeom>
        </p:spPr>
      </p:sp>
      <p:sp>
        <p:nvSpPr>
          <p:cNvPr id="844" name="PlaceHolder 2"/>
          <p:cNvSpPr>
            <a:spLocks noGrp="1"/>
          </p:cNvSpPr>
          <p:nvPr>
            <p:ph type="body"/>
          </p:nvPr>
        </p:nvSpPr>
        <p:spPr>
          <a:xfrm>
            <a:off x="685800" y="4400640"/>
            <a:ext cx="5484960" cy="3598920"/>
          </a:xfrm>
          <a:prstGeom prst="rect">
            <a:avLst/>
          </a:prstGeom>
        </p:spPr>
        <p:txBody>
          <a:bodyPr lIns="0" rIns="0" tIns="0" bIns="0">
            <a:noAutofit/>
          </a:bodyPr>
          <a:p>
            <a:pPr marL="216000" indent="-215280">
              <a:lnSpc>
                <a:spcPct val="100000"/>
              </a:lnSpc>
              <a:tabLst>
                <a:tab algn="l" pos="0"/>
              </a:tabLst>
            </a:pPr>
            <a:r>
              <a:rPr b="0" lang="en-US" sz="1200" spc="-1" strike="noStrike">
                <a:solidFill>
                  <a:srgbClr val="000000"/>
                </a:solidFill>
                <a:latin typeface="+mn-lt"/>
                <a:ea typeface="+mn-ea"/>
              </a:rPr>
              <a:t>Now it is time to start thing about making our scripts more reusable.  In this module we will look at Functions, Classes, Modules, and Libraries.  Before we started on those we will want to look into Scope and how it affects variables. </a:t>
            </a:r>
            <a:endParaRPr b="0" lang="en-US" sz="1200" spc="-1" strike="noStrike">
              <a:latin typeface="Arial"/>
            </a:endParaRPr>
          </a:p>
          <a:p>
            <a:pPr marL="216000" indent="-215280">
              <a:lnSpc>
                <a:spcPct val="100000"/>
              </a:lnSpc>
              <a:tabLst>
                <a:tab algn="l" pos="0"/>
              </a:tabLst>
            </a:pPr>
            <a:endParaRPr b="0" lang="en-US" sz="1200" spc="-1" strike="noStrike">
              <a:latin typeface="Arial"/>
            </a:endParaRPr>
          </a:p>
        </p:txBody>
      </p:sp>
      <p:sp>
        <p:nvSpPr>
          <p:cNvPr id="845" name="Slide Number Placeholder 3"/>
          <p:cNvSpPr/>
          <p:nvPr/>
        </p:nvSpPr>
        <p:spPr>
          <a:xfrm>
            <a:off x="3884760" y="8685360"/>
            <a:ext cx="2970360" cy="45720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tabLst>
                <a:tab algn="l" pos="0"/>
              </a:tabLst>
            </a:pPr>
            <a:fld id="{EC3497B6-2DA4-45FA-8D32-C939E43DB69A}" type="slidenum">
              <a:rPr b="0" lang="en-US" sz="1200" spc="-1" strike="noStrike">
                <a:solidFill>
                  <a:srgbClr val="000000"/>
                </a:solidFill>
                <a:latin typeface="Calibri"/>
                <a:ea typeface="+mn-ea"/>
              </a:rPr>
              <a:t>154</a:t>
            </a:fld>
            <a:endParaRPr b="0" lang="en-US" sz="1200" spc="-1" strike="noStrike">
              <a:latin typeface="Arial"/>
            </a:endParaRPr>
          </a:p>
        </p:txBody>
      </p:sp>
    </p:spTree>
  </p:cSld>
</p:notes>
</file>

<file path=ppt/notesSlides/notesSlide10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46" name="PlaceHolder 1"/>
          <p:cNvSpPr>
            <a:spLocks noGrp="1"/>
          </p:cNvSpPr>
          <p:nvPr>
            <p:ph type="sldImg"/>
          </p:nvPr>
        </p:nvSpPr>
        <p:spPr>
          <a:xfrm>
            <a:off x="685800" y="1143000"/>
            <a:ext cx="5484960" cy="3084840"/>
          </a:xfrm>
          <a:prstGeom prst="rect">
            <a:avLst/>
          </a:prstGeom>
        </p:spPr>
      </p:sp>
      <p:sp>
        <p:nvSpPr>
          <p:cNvPr id="847" name="PlaceHolder 2"/>
          <p:cNvSpPr>
            <a:spLocks noGrp="1"/>
          </p:cNvSpPr>
          <p:nvPr>
            <p:ph type="body"/>
          </p:nvPr>
        </p:nvSpPr>
        <p:spPr>
          <a:xfrm>
            <a:off x="685800" y="4400640"/>
            <a:ext cx="5484960" cy="3598920"/>
          </a:xfrm>
          <a:prstGeom prst="rect">
            <a:avLst/>
          </a:prstGeom>
        </p:spPr>
        <p:txBody>
          <a:bodyPr lIns="0" rIns="0" tIns="0" bIns="0">
            <a:noAutofit/>
          </a:bodyPr>
          <a:p>
            <a:pPr marL="216000" indent="-215280">
              <a:lnSpc>
                <a:spcPct val="100000"/>
              </a:lnSpc>
              <a:tabLst>
                <a:tab algn="l" pos="0"/>
              </a:tabLst>
            </a:pPr>
            <a:r>
              <a:rPr b="0" lang="en-US" sz="1200" spc="-1" strike="noStrike">
                <a:solidFill>
                  <a:srgbClr val="000000"/>
                </a:solidFill>
                <a:latin typeface="+mn-lt"/>
                <a:ea typeface="+mn-ea"/>
              </a:rPr>
              <a:t>Rumor has it that the purpose of the else clause is that exception handling is more common in Python than other languages.  It does make the code a little easier as the code in the else would otherwise need to be included in the try block after whatever line could have caused an exception.</a:t>
            </a:r>
            <a:endParaRPr b="0" lang="en-US" sz="1200" spc="-1" strike="noStrike">
              <a:latin typeface="Arial"/>
            </a:endParaRPr>
          </a:p>
          <a:p>
            <a:pPr marL="216000" indent="-215280">
              <a:lnSpc>
                <a:spcPct val="100000"/>
              </a:lnSpc>
              <a:tabLst>
                <a:tab algn="l" pos="0"/>
              </a:tabLst>
            </a:pPr>
            <a:endParaRPr b="0" lang="en-US" sz="1200" spc="-1" strike="noStrike">
              <a:latin typeface="Arial"/>
            </a:endParaRPr>
          </a:p>
          <a:p>
            <a:pPr marL="216000" indent="-215280">
              <a:lnSpc>
                <a:spcPct val="100000"/>
              </a:lnSpc>
              <a:tabLst>
                <a:tab algn="l" pos="0"/>
              </a:tabLst>
            </a:pPr>
            <a:r>
              <a:rPr b="0" lang="en-US" sz="1200" spc="-1" strike="noStrike">
                <a:solidFill>
                  <a:srgbClr val="000000"/>
                </a:solidFill>
                <a:latin typeface="+mn-lt"/>
                <a:ea typeface="+mn-ea"/>
              </a:rPr>
              <a:t>- Different types of exception can be handled by repeating the except block</a:t>
            </a:r>
            <a:endParaRPr b="0" lang="en-US" sz="1200" spc="-1" strike="noStrike">
              <a:latin typeface="Arial"/>
            </a:endParaRPr>
          </a:p>
          <a:p>
            <a:pPr marL="216000" indent="-215280">
              <a:lnSpc>
                <a:spcPct val="100000"/>
              </a:lnSpc>
              <a:tabLst>
                <a:tab algn="l" pos="0"/>
              </a:tabLst>
            </a:pPr>
            <a:r>
              <a:rPr b="0" lang="en-US" sz="1200" spc="-1" strike="noStrike">
                <a:solidFill>
                  <a:srgbClr val="000000"/>
                </a:solidFill>
                <a:latin typeface="+mn-lt"/>
                <a:ea typeface="+mn-ea"/>
              </a:rPr>
              <a:t>- You can just see different </a:t>
            </a:r>
            <a:endParaRPr b="0" lang="en-US" sz="1200" spc="-1" strike="noStrike">
              <a:latin typeface="Arial"/>
            </a:endParaRPr>
          </a:p>
        </p:txBody>
      </p:sp>
      <p:sp>
        <p:nvSpPr>
          <p:cNvPr id="848" name="Slide Number Placeholder 3"/>
          <p:cNvSpPr/>
          <p:nvPr/>
        </p:nvSpPr>
        <p:spPr>
          <a:xfrm>
            <a:off x="3884760" y="8685360"/>
            <a:ext cx="2970360" cy="45720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pPr>
            <a:fld id="{923FE388-D4D1-4AFC-AE3F-4CA05204167F}" type="slidenum">
              <a:rPr b="0" lang="en-US" sz="1200" spc="-1" strike="noStrike">
                <a:solidFill>
                  <a:srgbClr val="000000"/>
                </a:solidFill>
                <a:latin typeface="Times New Roman"/>
              </a:rPr>
              <a:t>154</a:t>
            </a:fld>
            <a:endParaRPr b="0" lang="en-US" sz="1200" spc="-1" strike="noStrike">
              <a:latin typeface="Arial"/>
            </a:endParaRPr>
          </a:p>
        </p:txBody>
      </p:sp>
    </p:spTree>
  </p:cSld>
</p:notes>
</file>

<file path=ppt/notesSlides/notesSlide10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49" name="PlaceHolder 1"/>
          <p:cNvSpPr>
            <a:spLocks noGrp="1"/>
          </p:cNvSpPr>
          <p:nvPr>
            <p:ph type="sldImg"/>
          </p:nvPr>
        </p:nvSpPr>
        <p:spPr>
          <a:xfrm>
            <a:off x="685800" y="1143000"/>
            <a:ext cx="5484960" cy="3084840"/>
          </a:xfrm>
          <a:prstGeom prst="rect">
            <a:avLst/>
          </a:prstGeom>
        </p:spPr>
      </p:sp>
      <p:sp>
        <p:nvSpPr>
          <p:cNvPr id="850" name="PlaceHolder 2"/>
          <p:cNvSpPr>
            <a:spLocks noGrp="1"/>
          </p:cNvSpPr>
          <p:nvPr>
            <p:ph type="body"/>
          </p:nvPr>
        </p:nvSpPr>
        <p:spPr>
          <a:xfrm>
            <a:off x="685800" y="4400640"/>
            <a:ext cx="5484960" cy="3598920"/>
          </a:xfrm>
          <a:prstGeom prst="rect">
            <a:avLst/>
          </a:prstGeom>
        </p:spPr>
        <p:txBody>
          <a:bodyPr lIns="0" rIns="0" tIns="0" bIns="0">
            <a:noAutofit/>
          </a:bodyPr>
          <a:p>
            <a:pPr marL="216000" indent="-215280">
              <a:lnSpc>
                <a:spcPct val="100000"/>
              </a:lnSpc>
              <a:tabLst>
                <a:tab algn="l" pos="0"/>
              </a:tabLst>
            </a:pPr>
            <a:r>
              <a:rPr b="0" lang="en-US" sz="1200" spc="-1" strike="noStrike">
                <a:solidFill>
                  <a:srgbClr val="000000"/>
                </a:solidFill>
                <a:latin typeface="+mn-lt"/>
                <a:ea typeface="+mn-ea"/>
              </a:rPr>
              <a:t>It is also possible to *raise* an exception to signify that an exceptional condition has occurred. This allows the developer to control the flow of the program if necessary. Raising Exceptions have changed between Python 2 and 3 so we will only see the syntax for Python 3. </a:t>
            </a:r>
            <a:endParaRPr b="0" lang="en-US" sz="1200" spc="-1" strike="noStrike">
              <a:latin typeface="Arial"/>
            </a:endParaRPr>
          </a:p>
          <a:p>
            <a:pPr marL="216000" indent="-215280">
              <a:lnSpc>
                <a:spcPct val="100000"/>
              </a:lnSpc>
              <a:tabLst>
                <a:tab algn="l" pos="0"/>
              </a:tabLst>
            </a:pPr>
            <a:endParaRPr b="0" lang="en-US" sz="1200" spc="-1" strike="noStrike">
              <a:latin typeface="Arial"/>
            </a:endParaRPr>
          </a:p>
        </p:txBody>
      </p:sp>
      <p:sp>
        <p:nvSpPr>
          <p:cNvPr id="851" name="Slide Number Placeholder 3"/>
          <p:cNvSpPr/>
          <p:nvPr/>
        </p:nvSpPr>
        <p:spPr>
          <a:xfrm>
            <a:off x="3884760" y="8685360"/>
            <a:ext cx="2970360" cy="45720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pPr>
            <a:fld id="{C2637D34-A3B4-4064-8A6F-E1DFBE285D4D}" type="slidenum">
              <a:rPr b="0" lang="en-US" sz="1200" spc="-1" strike="noStrike">
                <a:solidFill>
                  <a:srgbClr val="000000"/>
                </a:solidFill>
                <a:latin typeface="Times New Roman"/>
              </a:rPr>
              <a:t>154</a:t>
            </a:fld>
            <a:endParaRPr b="0" lang="en-US" sz="1200" spc="-1" strike="noStrike">
              <a:latin typeface="Arial"/>
            </a:endParaRPr>
          </a:p>
        </p:txBody>
      </p:sp>
    </p:spTree>
  </p:cSld>
</p:notes>
</file>

<file path=ppt/notesSlides/notesSlide10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52" name="PlaceHolder 1"/>
          <p:cNvSpPr>
            <a:spLocks noGrp="1"/>
          </p:cNvSpPr>
          <p:nvPr>
            <p:ph type="sldImg"/>
          </p:nvPr>
        </p:nvSpPr>
        <p:spPr>
          <a:xfrm>
            <a:off x="685800" y="1143000"/>
            <a:ext cx="5484960" cy="3084840"/>
          </a:xfrm>
          <a:prstGeom prst="rect">
            <a:avLst/>
          </a:prstGeom>
        </p:spPr>
      </p:sp>
      <p:sp>
        <p:nvSpPr>
          <p:cNvPr id="853" name="PlaceHolder 2"/>
          <p:cNvSpPr>
            <a:spLocks noGrp="1"/>
          </p:cNvSpPr>
          <p:nvPr>
            <p:ph type="body"/>
          </p:nvPr>
        </p:nvSpPr>
        <p:spPr>
          <a:xfrm>
            <a:off x="685800" y="4400640"/>
            <a:ext cx="5484960" cy="3598920"/>
          </a:xfrm>
          <a:prstGeom prst="rect">
            <a:avLst/>
          </a:prstGeom>
        </p:spPr>
        <p:txBody>
          <a:bodyPr lIns="0" rIns="0" tIns="0" bIns="0">
            <a:noAutofit/>
          </a:bodyPr>
          <a:p>
            <a:pPr marL="216000" indent="-214920">
              <a:lnSpc>
                <a:spcPct val="100000"/>
              </a:lnSpc>
              <a:tabLst>
                <a:tab algn="l" pos="0"/>
              </a:tabLst>
            </a:pPr>
            <a:r>
              <a:rPr b="0" lang="en-US" sz="2000" spc="-1" strike="noStrike">
                <a:latin typeface="Arial"/>
              </a:rPr>
              <a:t>If you run the example code on the screen.  You will not see that the cause was a division by error exception </a:t>
            </a:r>
            <a:endParaRPr b="0" lang="en-US" sz="2000" spc="-1" strike="noStrike">
              <a:latin typeface="Arial"/>
            </a:endParaRPr>
          </a:p>
          <a:p>
            <a:pPr marL="216000" indent="-214920">
              <a:lnSpc>
                <a:spcPct val="100000"/>
              </a:lnSpc>
              <a:tabLst>
                <a:tab algn="l" pos="0"/>
              </a:tabLst>
            </a:pPr>
            <a:endParaRPr b="0" lang="en-US" sz="2000" spc="-1" strike="noStrike">
              <a:latin typeface="Arial"/>
            </a:endParaRPr>
          </a:p>
          <a:p>
            <a:pPr marL="216000" indent="-214920">
              <a:lnSpc>
                <a:spcPct val="100000"/>
              </a:lnSpc>
              <a:tabLst>
                <a:tab algn="l" pos="0"/>
              </a:tabLst>
            </a:pPr>
            <a:r>
              <a:rPr b="0" lang="en-US" sz="2000" spc="-1" strike="noStrike">
                <a:latin typeface="Arial"/>
              </a:rPr>
              <a:t>TRANSITION</a:t>
            </a:r>
            <a:endParaRPr b="0" lang="en-US" sz="2000" spc="-1" strike="noStrike">
              <a:latin typeface="Arial"/>
            </a:endParaRPr>
          </a:p>
          <a:p>
            <a:pPr marL="216000" indent="-214920">
              <a:lnSpc>
                <a:spcPct val="100000"/>
              </a:lnSpc>
              <a:tabLst>
                <a:tab algn="l" pos="0"/>
              </a:tabLst>
            </a:pPr>
            <a:endParaRPr b="0" lang="en-US" sz="2000" spc="-1" strike="noStrike">
              <a:latin typeface="Arial"/>
            </a:endParaRPr>
          </a:p>
          <a:p>
            <a:pPr marL="216000" indent="-214920">
              <a:lnSpc>
                <a:spcPct val="100000"/>
              </a:lnSpc>
              <a:tabLst>
                <a:tab algn="l" pos="0"/>
              </a:tabLst>
            </a:pPr>
            <a:r>
              <a:rPr b="0" lang="en-US" sz="2000" spc="-1" strike="noStrike">
                <a:latin typeface="Arial"/>
              </a:rPr>
              <a:t>Here you can see the caught exceptions as well.</a:t>
            </a:r>
            <a:endParaRPr b="0" lang="en-US" sz="2000" spc="-1" strike="noStrike">
              <a:latin typeface="Arial"/>
            </a:endParaRPr>
          </a:p>
        </p:txBody>
      </p:sp>
      <p:sp>
        <p:nvSpPr>
          <p:cNvPr id="854" name="Slide Number Placeholder 3"/>
          <p:cNvSpPr/>
          <p:nvPr/>
        </p:nvSpPr>
        <p:spPr>
          <a:xfrm>
            <a:off x="3884760" y="8685360"/>
            <a:ext cx="2970360" cy="45720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pPr>
            <a:fld id="{4A36FE91-96C0-434C-88E3-37695F46393C}" type="slidenum">
              <a:rPr b="0" lang="en-US" sz="1200" spc="-1" strike="noStrike">
                <a:solidFill>
                  <a:srgbClr val="000000"/>
                </a:solidFill>
                <a:latin typeface="Times New Roman"/>
              </a:rPr>
              <a:t>154</a:t>
            </a:fld>
            <a:endParaRPr b="0" lang="en-US" sz="1200" spc="-1" strike="noStrike">
              <a:latin typeface="Arial"/>
            </a:endParaRPr>
          </a:p>
        </p:txBody>
      </p:sp>
    </p:spTree>
  </p:cSld>
</p:notes>
</file>

<file path=ppt/notesSlides/notesSlide10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55" name="PlaceHolder 1"/>
          <p:cNvSpPr>
            <a:spLocks noGrp="1"/>
          </p:cNvSpPr>
          <p:nvPr>
            <p:ph type="sldImg"/>
          </p:nvPr>
        </p:nvSpPr>
        <p:spPr>
          <a:xfrm>
            <a:off x="685800" y="1143000"/>
            <a:ext cx="5484960" cy="3084840"/>
          </a:xfrm>
          <a:prstGeom prst="rect">
            <a:avLst/>
          </a:prstGeom>
        </p:spPr>
      </p:sp>
      <p:sp>
        <p:nvSpPr>
          <p:cNvPr id="856" name="PlaceHolder 2"/>
          <p:cNvSpPr>
            <a:spLocks noGrp="1"/>
          </p:cNvSpPr>
          <p:nvPr>
            <p:ph type="body"/>
          </p:nvPr>
        </p:nvSpPr>
        <p:spPr>
          <a:xfrm>
            <a:off x="685800" y="4400640"/>
            <a:ext cx="5484960" cy="3598920"/>
          </a:xfrm>
          <a:prstGeom prst="rect">
            <a:avLst/>
          </a:prstGeom>
        </p:spPr>
        <p:txBody>
          <a:bodyPr lIns="0" rIns="0" tIns="0" bIns="0">
            <a:noAutofit/>
          </a:bodyPr>
          <a:p>
            <a:endParaRPr b="0" lang="en-US" sz="2000" spc="-1" strike="noStrike">
              <a:latin typeface="Arial"/>
            </a:endParaRPr>
          </a:p>
        </p:txBody>
      </p:sp>
      <p:sp>
        <p:nvSpPr>
          <p:cNvPr id="857" name="Slide Number Placeholder 3"/>
          <p:cNvSpPr/>
          <p:nvPr/>
        </p:nvSpPr>
        <p:spPr>
          <a:xfrm>
            <a:off x="3884760" y="8685360"/>
            <a:ext cx="2970360" cy="45720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pPr>
            <a:fld id="{4A07A631-98B9-417B-8E40-D15635D10814}" type="slidenum">
              <a:rPr b="0" lang="en-US" sz="1200" spc="-1" strike="noStrike">
                <a:solidFill>
                  <a:srgbClr val="000000"/>
                </a:solidFill>
                <a:latin typeface="Times New Roman"/>
              </a:rPr>
              <a:t>154</a:t>
            </a:fld>
            <a:endParaRPr b="0" lang="en-US" sz="1200" spc="-1" strike="noStrike">
              <a:latin typeface="Arial"/>
            </a:endParaRPr>
          </a:p>
        </p:txBody>
      </p:sp>
    </p:spTree>
  </p:cSld>
</p:notes>
</file>

<file path=ppt/notesSlides/notesSlide11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58" name="PlaceHolder 1"/>
          <p:cNvSpPr>
            <a:spLocks noGrp="1"/>
          </p:cNvSpPr>
          <p:nvPr>
            <p:ph type="sldImg"/>
          </p:nvPr>
        </p:nvSpPr>
        <p:spPr>
          <a:xfrm>
            <a:off x="685800" y="1143000"/>
            <a:ext cx="5484960" cy="3084840"/>
          </a:xfrm>
          <a:prstGeom prst="rect">
            <a:avLst/>
          </a:prstGeom>
        </p:spPr>
      </p:sp>
      <p:sp>
        <p:nvSpPr>
          <p:cNvPr id="859" name="PlaceHolder 2"/>
          <p:cNvSpPr>
            <a:spLocks noGrp="1"/>
          </p:cNvSpPr>
          <p:nvPr>
            <p:ph type="body"/>
          </p:nvPr>
        </p:nvSpPr>
        <p:spPr>
          <a:xfrm>
            <a:off x="685800" y="4400640"/>
            <a:ext cx="5484960" cy="3598920"/>
          </a:xfrm>
          <a:prstGeom prst="rect">
            <a:avLst/>
          </a:prstGeom>
        </p:spPr>
        <p:txBody>
          <a:bodyPr lIns="0" rIns="0" tIns="0" bIns="0">
            <a:noAutofit/>
          </a:bodyPr>
          <a:p>
            <a:endParaRPr b="0" lang="en-US" sz="2000" spc="-1" strike="noStrike">
              <a:latin typeface="Arial"/>
            </a:endParaRPr>
          </a:p>
        </p:txBody>
      </p:sp>
      <p:sp>
        <p:nvSpPr>
          <p:cNvPr id="860" name="Slide Number Placeholder 3"/>
          <p:cNvSpPr/>
          <p:nvPr/>
        </p:nvSpPr>
        <p:spPr>
          <a:xfrm>
            <a:off x="3884760" y="8685360"/>
            <a:ext cx="2970360" cy="45720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pPr>
            <a:fld id="{4CF771E3-7976-4A0C-B4B8-394AE6CF8577}" type="slidenum">
              <a:rPr b="0" lang="en-US" sz="1200" spc="-1" strike="noStrike">
                <a:solidFill>
                  <a:srgbClr val="000000"/>
                </a:solidFill>
                <a:latin typeface="Times New Roman"/>
              </a:rPr>
              <a:t>154</a:t>
            </a:fld>
            <a:endParaRPr b="0" lang="en-US" sz="1200" spc="-1" strike="noStrike">
              <a:latin typeface="Arial"/>
            </a:endParaRPr>
          </a:p>
        </p:txBody>
      </p:sp>
    </p:spTree>
  </p:cSld>
</p:notes>
</file>

<file path=ppt/notesSlides/notesSlide11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61" name="PlaceHolder 1"/>
          <p:cNvSpPr>
            <a:spLocks noGrp="1"/>
          </p:cNvSpPr>
          <p:nvPr>
            <p:ph type="sldImg"/>
          </p:nvPr>
        </p:nvSpPr>
        <p:spPr>
          <a:xfrm>
            <a:off x="685800" y="1143000"/>
            <a:ext cx="5484960" cy="3084840"/>
          </a:xfrm>
          <a:prstGeom prst="rect">
            <a:avLst/>
          </a:prstGeom>
        </p:spPr>
      </p:sp>
      <p:sp>
        <p:nvSpPr>
          <p:cNvPr id="862" name="PlaceHolder 2"/>
          <p:cNvSpPr>
            <a:spLocks noGrp="1"/>
          </p:cNvSpPr>
          <p:nvPr>
            <p:ph type="body"/>
          </p:nvPr>
        </p:nvSpPr>
        <p:spPr>
          <a:xfrm>
            <a:off x="685800" y="4400640"/>
            <a:ext cx="5484960" cy="3598920"/>
          </a:xfrm>
          <a:prstGeom prst="rect">
            <a:avLst/>
          </a:prstGeom>
        </p:spPr>
        <p:txBody>
          <a:bodyPr lIns="0" rIns="0" tIns="0" bIns="0">
            <a:noAutofit/>
          </a:bodyPr>
          <a:p>
            <a:endParaRPr b="0" lang="en-US" sz="2000" spc="-1" strike="noStrike">
              <a:latin typeface="Arial"/>
            </a:endParaRPr>
          </a:p>
        </p:txBody>
      </p:sp>
      <p:sp>
        <p:nvSpPr>
          <p:cNvPr id="863" name="Slide Number Placeholder 3_7"/>
          <p:cNvSpPr/>
          <p:nvPr/>
        </p:nvSpPr>
        <p:spPr>
          <a:xfrm>
            <a:off x="3884760" y="8685360"/>
            <a:ext cx="2970360" cy="45720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pPr>
            <a:fld id="{C966EA63-C417-4F09-9463-2695CE4E0F72}" type="slidenum">
              <a:rPr b="0" lang="en-US" sz="1200" spc="-1" strike="noStrike">
                <a:solidFill>
                  <a:srgbClr val="000000"/>
                </a:solidFill>
                <a:latin typeface="Times New Roman"/>
              </a:rPr>
              <a:t>154</a:t>
            </a:fld>
            <a:endParaRPr b="0" lang="en-US" sz="1200" spc="-1" strike="noStrike">
              <a:latin typeface="Arial"/>
            </a:endParaRPr>
          </a:p>
        </p:txBody>
      </p:sp>
    </p:spTree>
  </p:cSld>
</p:notes>
</file>

<file path=ppt/notesSlides/notesSlide11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64" name="PlaceHolder 1"/>
          <p:cNvSpPr>
            <a:spLocks noGrp="1"/>
          </p:cNvSpPr>
          <p:nvPr>
            <p:ph type="sldImg"/>
          </p:nvPr>
        </p:nvSpPr>
        <p:spPr>
          <a:xfrm>
            <a:off x="685800" y="1143000"/>
            <a:ext cx="5484960" cy="3084840"/>
          </a:xfrm>
          <a:prstGeom prst="rect">
            <a:avLst/>
          </a:prstGeom>
        </p:spPr>
      </p:sp>
      <p:sp>
        <p:nvSpPr>
          <p:cNvPr id="865" name="PlaceHolder 2"/>
          <p:cNvSpPr>
            <a:spLocks noGrp="1"/>
          </p:cNvSpPr>
          <p:nvPr>
            <p:ph type="body"/>
          </p:nvPr>
        </p:nvSpPr>
        <p:spPr>
          <a:xfrm>
            <a:off x="685800" y="4400640"/>
            <a:ext cx="5484960" cy="3598920"/>
          </a:xfrm>
          <a:prstGeom prst="rect">
            <a:avLst/>
          </a:prstGeom>
        </p:spPr>
        <p:txBody>
          <a:bodyPr lIns="0" rIns="0" tIns="0" bIns="0">
            <a:noAutofit/>
          </a:bodyPr>
          <a:p>
            <a:pPr marL="216000" indent="-215280">
              <a:lnSpc>
                <a:spcPct val="100000"/>
              </a:lnSpc>
              <a:tabLst>
                <a:tab algn="l" pos="0"/>
              </a:tabLst>
            </a:pPr>
            <a:r>
              <a:rPr b="0" lang="en-US" sz="1200" spc="-1" strike="noStrike">
                <a:solidFill>
                  <a:srgbClr val="000000"/>
                </a:solidFill>
                <a:latin typeface="+mn-lt"/>
                <a:ea typeface="+mn-ea"/>
              </a:rPr>
              <a:t>Extended functionality made extremely easy in Python.  Decorators are a special from of functions that can wrap other functions to 'extend' the functionality of the method.   They follow a simple formula as shown below.</a:t>
            </a:r>
            <a:endParaRPr b="0" lang="en-US" sz="1200" spc="-1" strike="noStrike">
              <a:latin typeface="Arial"/>
            </a:endParaRPr>
          </a:p>
          <a:p>
            <a:pPr marL="216000" indent="-215280">
              <a:lnSpc>
                <a:spcPct val="100000"/>
              </a:lnSpc>
              <a:tabLst>
                <a:tab algn="l" pos="0"/>
              </a:tabLst>
            </a:pPr>
            <a:endParaRPr b="0" lang="en-US" sz="1200" spc="-1" strike="noStrike">
              <a:latin typeface="Arial"/>
            </a:endParaRPr>
          </a:p>
        </p:txBody>
      </p:sp>
      <p:sp>
        <p:nvSpPr>
          <p:cNvPr id="866" name="Slide Number Placeholder 3"/>
          <p:cNvSpPr/>
          <p:nvPr/>
        </p:nvSpPr>
        <p:spPr>
          <a:xfrm>
            <a:off x="3884760" y="8685360"/>
            <a:ext cx="2970360" cy="45720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tabLst>
                <a:tab algn="l" pos="0"/>
              </a:tabLst>
            </a:pPr>
            <a:fld id="{8A23E614-71F0-4086-8552-6D743EA35FF8}" type="slidenum">
              <a:rPr b="0" lang="en-US" sz="1200" spc="-1" strike="noStrike">
                <a:solidFill>
                  <a:srgbClr val="000000"/>
                </a:solidFill>
                <a:latin typeface="Calibri"/>
                <a:ea typeface="+mn-ea"/>
              </a:rPr>
              <a:t>154</a:t>
            </a:fld>
            <a:endParaRPr b="0" lang="en-US" sz="1200" spc="-1" strike="noStrike">
              <a:latin typeface="Arial"/>
            </a:endParaRPr>
          </a:p>
        </p:txBody>
      </p:sp>
    </p:spTree>
  </p:cSld>
</p:notes>
</file>

<file path=ppt/notesSlides/notesSlide11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67" name="PlaceHolder 1"/>
          <p:cNvSpPr>
            <a:spLocks noGrp="1"/>
          </p:cNvSpPr>
          <p:nvPr>
            <p:ph type="sldImg"/>
          </p:nvPr>
        </p:nvSpPr>
        <p:spPr>
          <a:xfrm>
            <a:off x="685800" y="1143000"/>
            <a:ext cx="5484960" cy="3084840"/>
          </a:xfrm>
          <a:prstGeom prst="rect">
            <a:avLst/>
          </a:prstGeom>
        </p:spPr>
      </p:sp>
      <p:sp>
        <p:nvSpPr>
          <p:cNvPr id="868" name="PlaceHolder 2"/>
          <p:cNvSpPr>
            <a:spLocks noGrp="1"/>
          </p:cNvSpPr>
          <p:nvPr>
            <p:ph type="body"/>
          </p:nvPr>
        </p:nvSpPr>
        <p:spPr>
          <a:xfrm>
            <a:off x="685800" y="4400640"/>
            <a:ext cx="5484960" cy="3598920"/>
          </a:xfrm>
          <a:prstGeom prst="rect">
            <a:avLst/>
          </a:prstGeom>
        </p:spPr>
        <p:txBody>
          <a:bodyPr lIns="0" rIns="0" tIns="0" bIns="0">
            <a:noAutofit/>
          </a:bodyPr>
          <a:p>
            <a:pPr marL="216000" indent="-214920">
              <a:lnSpc>
                <a:spcPct val="100000"/>
              </a:lnSpc>
              <a:tabLst>
                <a:tab algn="l" pos="0"/>
              </a:tabLst>
            </a:pPr>
            <a:r>
              <a:rPr b="0" lang="en-US" sz="2000" spc="-1" strike="noStrike">
                <a:solidFill>
                  <a:srgbClr val="6a9955"/>
                </a:solidFill>
                <a:latin typeface="Menlo"/>
              </a:rPr>
              <a:t># The output of executing this is:</a:t>
            </a:r>
            <a:endParaRPr b="0" lang="en-US" sz="2000" spc="-1" strike="noStrike">
              <a:latin typeface="Arial"/>
            </a:endParaRPr>
          </a:p>
          <a:p>
            <a:pPr marL="216000" indent="-214920">
              <a:lnSpc>
                <a:spcPct val="100000"/>
              </a:lnSpc>
              <a:tabLst>
                <a:tab algn="l" pos="0"/>
              </a:tabLst>
            </a:pPr>
            <a:r>
              <a:rPr b="0" lang="en-US" sz="2000" spc="-1" strike="noStrike">
                <a:solidFill>
                  <a:srgbClr val="6a9955"/>
                </a:solidFill>
                <a:latin typeface="Menlo"/>
              </a:rPr>
              <a:t># We are able to add code before the function.</a:t>
            </a:r>
            <a:endParaRPr b="0" lang="en-US" sz="2000" spc="-1" strike="noStrike">
              <a:latin typeface="Arial"/>
            </a:endParaRPr>
          </a:p>
          <a:p>
            <a:pPr marL="216000" indent="-214920">
              <a:lnSpc>
                <a:spcPct val="100000"/>
              </a:lnSpc>
              <a:tabLst>
                <a:tab algn="l" pos="0"/>
              </a:tabLst>
            </a:pPr>
            <a:r>
              <a:rPr b="0" lang="en-US" sz="2000" spc="-1" strike="noStrike">
                <a:solidFill>
                  <a:srgbClr val="6a9955"/>
                </a:solidFill>
                <a:latin typeface="Menlo"/>
              </a:rPr>
              <a:t># Hello World!</a:t>
            </a:r>
            <a:endParaRPr b="0" lang="en-US" sz="2000" spc="-1" strike="noStrike">
              <a:latin typeface="Arial"/>
            </a:endParaRPr>
          </a:p>
          <a:p>
            <a:pPr marL="216000" indent="-214920">
              <a:lnSpc>
                <a:spcPct val="100000"/>
              </a:lnSpc>
              <a:tabLst>
                <a:tab algn="l" pos="0"/>
              </a:tabLst>
            </a:pPr>
            <a:r>
              <a:rPr b="0" lang="en-US" sz="2000" spc="-1" strike="noStrike">
                <a:solidFill>
                  <a:srgbClr val="6a9955"/>
                </a:solidFill>
                <a:latin typeface="Menlo"/>
              </a:rPr>
              <a:t># We are able to add code after the function.</a:t>
            </a:r>
            <a:endParaRPr b="0" lang="en-US" sz="2000" spc="-1" strike="noStrike">
              <a:latin typeface="Arial"/>
            </a:endParaRPr>
          </a:p>
          <a:p>
            <a:pPr marL="216000" indent="-214920">
              <a:lnSpc>
                <a:spcPct val="100000"/>
              </a:lnSpc>
              <a:tabLst>
                <a:tab algn="l" pos="0"/>
              </a:tabLst>
            </a:pPr>
            <a:endParaRPr b="0" lang="en-US" sz="2000" spc="-1" strike="noStrike">
              <a:latin typeface="Arial"/>
            </a:endParaRPr>
          </a:p>
          <a:p>
            <a:pPr marL="216000" indent="-214920">
              <a:lnSpc>
                <a:spcPct val="100000"/>
              </a:lnSpc>
              <a:tabLst>
                <a:tab algn="l" pos="0"/>
              </a:tabLst>
            </a:pPr>
            <a:endParaRPr b="0" lang="en-US" sz="2000" spc="-1" strike="noStrike">
              <a:latin typeface="Arial"/>
            </a:endParaRPr>
          </a:p>
          <a:p>
            <a:pPr marL="216000" indent="-214920">
              <a:lnSpc>
                <a:spcPct val="100000"/>
              </a:lnSpc>
              <a:tabLst>
                <a:tab algn="l" pos="0"/>
              </a:tabLst>
            </a:pPr>
            <a:r>
              <a:rPr b="0" lang="en-US" sz="1200" spc="-1" strike="noStrike">
                <a:solidFill>
                  <a:srgbClr val="000000"/>
                </a:solidFill>
                <a:latin typeface="+mn-lt"/>
                <a:ea typeface="+mn-ea"/>
              </a:rPr>
              <a:t>But wait, how is this decorating anything.  </a:t>
            </a:r>
            <a:endParaRPr b="0" lang="en-US" sz="1200" spc="-1" strike="noStrike">
              <a:latin typeface="Arial"/>
            </a:endParaRPr>
          </a:p>
          <a:p>
            <a:pPr marL="216000" indent="-214920">
              <a:lnSpc>
                <a:spcPct val="100000"/>
              </a:lnSpc>
              <a:tabLst>
                <a:tab algn="l" pos="0"/>
              </a:tabLst>
            </a:pPr>
            <a:r>
              <a:rPr b="0" lang="en-US" sz="1200" spc="-1" strike="noStrike">
                <a:solidFill>
                  <a:srgbClr val="000000"/>
                </a:solidFill>
                <a:latin typeface="+mn-lt"/>
                <a:ea typeface="+mn-ea"/>
              </a:rPr>
              <a:t>You caught me. </a:t>
            </a:r>
            <a:endParaRPr b="0" lang="en-US" sz="1200" spc="-1" strike="noStrike">
              <a:latin typeface="Arial"/>
            </a:endParaRPr>
          </a:p>
          <a:p>
            <a:pPr marL="216000" indent="-214920">
              <a:lnSpc>
                <a:spcPct val="100000"/>
              </a:lnSpc>
              <a:tabLst>
                <a:tab algn="l" pos="0"/>
              </a:tabLst>
            </a:pPr>
            <a:r>
              <a:rPr b="0" lang="en-US" sz="1200" spc="-1" strike="noStrike">
                <a:solidFill>
                  <a:srgbClr val="000000"/>
                </a:solidFill>
                <a:latin typeface="+mn-lt"/>
                <a:ea typeface="+mn-ea"/>
              </a:rPr>
              <a:t>What is happening in the code above is that we are seeing that functions can be passed as parameters in methods.  T</a:t>
            </a:r>
            <a:endParaRPr b="0" lang="en-US" sz="1200" spc="-1" strike="noStrike">
              <a:latin typeface="Arial"/>
            </a:endParaRPr>
          </a:p>
          <a:p>
            <a:pPr marL="216000" indent="-214920">
              <a:lnSpc>
                <a:spcPct val="100000"/>
              </a:lnSpc>
              <a:tabLst>
                <a:tab algn="l" pos="0"/>
              </a:tabLst>
            </a:pPr>
            <a:r>
              <a:rPr b="0" lang="en-US" sz="1200" spc="-1" strike="noStrike">
                <a:solidFill>
                  <a:srgbClr val="000000"/>
                </a:solidFill>
                <a:latin typeface="+mn-lt"/>
                <a:ea typeface="+mn-ea"/>
              </a:rPr>
              <a:t>here is one minor change that needs to be done to our example above that we will see in some demos later. </a:t>
            </a:r>
            <a:endParaRPr b="0" lang="en-US" sz="1200" spc="-1" strike="noStrike">
              <a:latin typeface="Arial"/>
            </a:endParaRPr>
          </a:p>
          <a:p>
            <a:pPr marL="216000" indent="-214920">
              <a:lnSpc>
                <a:spcPct val="100000"/>
              </a:lnSpc>
              <a:tabLst>
                <a:tab algn="l" pos="0"/>
              </a:tabLst>
            </a:pPr>
            <a:endParaRPr b="0" lang="en-US" sz="1200" spc="-1" strike="noStrike">
              <a:latin typeface="Arial"/>
            </a:endParaRPr>
          </a:p>
          <a:p>
            <a:pPr marL="216000" indent="-214920">
              <a:lnSpc>
                <a:spcPct val="100000"/>
              </a:lnSpc>
              <a:tabLst>
                <a:tab algn="l" pos="0"/>
              </a:tabLst>
            </a:pPr>
            <a:r>
              <a:rPr b="0" lang="en-US" sz="1200" spc="-1" strike="noStrike">
                <a:solidFill>
                  <a:srgbClr val="000000"/>
                </a:solidFill>
                <a:latin typeface="+mn-lt"/>
                <a:ea typeface="+mn-ea"/>
              </a:rPr>
              <a:t>Let us take a second to think about the code above.  Tbe `my_decorator()` function defines an inner function called `wrapper()` and simply returns it.  So we have the ability to return a function from a function in Python.  The line `my_function = my_decorator(my_function)` shows that we can pass a function as a parameter.  `my_function` is passed into the `my_decorator` function and then used within the inner `wrapper` function.  This is because we have defines a *closure*.  A closure is a way to define a function that remembers the enclosing scopes.  There are 3 criteria that has to be meet to define a closure.</a:t>
            </a:r>
            <a:endParaRPr b="0" lang="en-US" sz="1200" spc="-1" strike="noStrike">
              <a:latin typeface="Arial"/>
            </a:endParaRPr>
          </a:p>
          <a:p>
            <a:pPr marL="216000" indent="-214920">
              <a:lnSpc>
                <a:spcPct val="100000"/>
              </a:lnSpc>
              <a:tabLst>
                <a:tab algn="l" pos="0"/>
              </a:tabLst>
            </a:pPr>
            <a:br/>
            <a:r>
              <a:rPr b="0" lang="en-US" sz="1200" spc="-1" strike="noStrike">
                <a:solidFill>
                  <a:srgbClr val="000000"/>
                </a:solidFill>
                <a:latin typeface="+mn-lt"/>
                <a:ea typeface="+mn-ea"/>
              </a:rPr>
              <a:t>1. A function must be nested within another function</a:t>
            </a:r>
            <a:endParaRPr b="0" lang="en-US" sz="1200" spc="-1" strike="noStrike">
              <a:latin typeface="Arial"/>
            </a:endParaRPr>
          </a:p>
          <a:p>
            <a:pPr marL="216000" indent="-214920">
              <a:lnSpc>
                <a:spcPct val="100000"/>
              </a:lnSpc>
              <a:tabLst>
                <a:tab algn="l" pos="0"/>
              </a:tabLst>
            </a:pPr>
            <a:r>
              <a:rPr b="0" lang="en-US" sz="1200" spc="-1" strike="noStrike">
                <a:solidFill>
                  <a:srgbClr val="000000"/>
                </a:solidFill>
                <a:latin typeface="+mn-lt"/>
                <a:ea typeface="+mn-ea"/>
              </a:rPr>
              <a:t>2. The nested function must refer to a value defined in the enclosing function</a:t>
            </a:r>
            <a:endParaRPr b="0" lang="en-US" sz="1200" spc="-1" strike="noStrike">
              <a:latin typeface="Arial"/>
            </a:endParaRPr>
          </a:p>
          <a:p>
            <a:pPr marL="216000" indent="-214920">
              <a:lnSpc>
                <a:spcPct val="100000"/>
              </a:lnSpc>
              <a:tabLst>
                <a:tab algn="l" pos="0"/>
              </a:tabLst>
            </a:pPr>
            <a:r>
              <a:rPr b="0" lang="en-US" sz="1200" spc="-1" strike="noStrike">
                <a:solidFill>
                  <a:srgbClr val="000000"/>
                </a:solidFill>
                <a:latin typeface="+mn-lt"/>
                <a:ea typeface="+mn-ea"/>
              </a:rPr>
              <a:t>3. The enclosing function must return the nested function</a:t>
            </a:r>
            <a:endParaRPr b="0" lang="en-US" sz="1200" spc="-1" strike="noStrike">
              <a:latin typeface="Arial"/>
            </a:endParaRPr>
          </a:p>
          <a:p>
            <a:pPr marL="216000" indent="-214920">
              <a:lnSpc>
                <a:spcPct val="100000"/>
              </a:lnSpc>
              <a:tabLst>
                <a:tab algn="l" pos="0"/>
              </a:tabLst>
            </a:pPr>
            <a:endParaRPr b="0" lang="en-US" sz="1200" spc="-1" strike="noStrike">
              <a:latin typeface="Arial"/>
            </a:endParaRPr>
          </a:p>
          <a:p>
            <a:pPr marL="216000" indent="-214920">
              <a:lnSpc>
                <a:spcPct val="100000"/>
              </a:lnSpc>
              <a:tabLst>
                <a:tab algn="l" pos="0"/>
              </a:tabLst>
            </a:pPr>
            <a:endParaRPr b="0" lang="en-US" sz="1200" spc="-1" strike="noStrike">
              <a:latin typeface="Arial"/>
            </a:endParaRPr>
          </a:p>
          <a:p>
            <a:pPr marL="216000" indent="-214920">
              <a:lnSpc>
                <a:spcPct val="100000"/>
              </a:lnSpc>
              <a:tabLst>
                <a:tab algn="l" pos="0"/>
              </a:tabLst>
            </a:pPr>
            <a:r>
              <a:rPr b="0" lang="en-US" sz="1200" spc="-1" strike="noStrike">
                <a:solidFill>
                  <a:srgbClr val="000000"/>
                </a:solidFill>
                <a:latin typeface="+mn-lt"/>
                <a:ea typeface="+mn-ea"/>
              </a:rPr>
              <a:t>The following code is the same as the previous but using the decorator syntax instead.</a:t>
            </a:r>
            <a:endParaRPr b="0" lang="en-US" sz="1200" spc="-1" strike="noStrike">
              <a:latin typeface="Arial"/>
            </a:endParaRPr>
          </a:p>
          <a:p>
            <a:pPr marL="216000" indent="-214920">
              <a:lnSpc>
                <a:spcPct val="100000"/>
              </a:lnSpc>
              <a:tabLst>
                <a:tab algn="l" pos="0"/>
              </a:tabLst>
            </a:pPr>
            <a:endParaRPr b="0" lang="en-US" sz="1200" spc="-1" strike="noStrike">
              <a:latin typeface="Arial"/>
            </a:endParaRPr>
          </a:p>
        </p:txBody>
      </p:sp>
      <p:sp>
        <p:nvSpPr>
          <p:cNvPr id="869" name="Slide Number Placeholder 3"/>
          <p:cNvSpPr/>
          <p:nvPr/>
        </p:nvSpPr>
        <p:spPr>
          <a:xfrm>
            <a:off x="3884760" y="8685360"/>
            <a:ext cx="2970360" cy="45720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pPr>
            <a:fld id="{F3531810-F532-42B9-93A5-DF79E4A1156A}" type="slidenum">
              <a:rPr b="0" lang="en-US" sz="1200" spc="-1" strike="noStrike">
                <a:solidFill>
                  <a:srgbClr val="000000"/>
                </a:solidFill>
                <a:latin typeface="Times New Roman"/>
              </a:rPr>
              <a:t>154</a:t>
            </a:fld>
            <a:endParaRPr b="0" lang="en-US" sz="1200" spc="-1" strike="noStrike">
              <a:latin typeface="Arial"/>
            </a:endParaRPr>
          </a:p>
        </p:txBody>
      </p:sp>
    </p:spTree>
  </p:cSld>
</p:notes>
</file>

<file path=ppt/notesSlides/notesSlide11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70" name="PlaceHolder 1"/>
          <p:cNvSpPr>
            <a:spLocks noGrp="1"/>
          </p:cNvSpPr>
          <p:nvPr>
            <p:ph type="sldImg"/>
          </p:nvPr>
        </p:nvSpPr>
        <p:spPr>
          <a:xfrm>
            <a:off x="685800" y="1143000"/>
            <a:ext cx="5484960" cy="3084840"/>
          </a:xfrm>
          <a:prstGeom prst="rect">
            <a:avLst/>
          </a:prstGeom>
        </p:spPr>
      </p:sp>
      <p:sp>
        <p:nvSpPr>
          <p:cNvPr id="871" name="PlaceHolder 2"/>
          <p:cNvSpPr>
            <a:spLocks noGrp="1"/>
          </p:cNvSpPr>
          <p:nvPr>
            <p:ph type="body"/>
          </p:nvPr>
        </p:nvSpPr>
        <p:spPr>
          <a:xfrm>
            <a:off x="685800" y="4400640"/>
            <a:ext cx="5484960" cy="3598920"/>
          </a:xfrm>
          <a:prstGeom prst="rect">
            <a:avLst/>
          </a:prstGeom>
        </p:spPr>
        <p:txBody>
          <a:bodyPr lIns="0" rIns="0" tIns="0" bIns="0">
            <a:noAutofit/>
          </a:bodyPr>
          <a:p>
            <a:pPr marL="216000" indent="-214920">
              <a:lnSpc>
                <a:spcPct val="100000"/>
              </a:lnSpc>
              <a:tabLst>
                <a:tab algn="l" pos="0"/>
              </a:tabLst>
            </a:pPr>
            <a:r>
              <a:rPr b="0" lang="en-US" sz="1200" spc="-1" strike="noStrike">
                <a:solidFill>
                  <a:srgbClr val="000000"/>
                </a:solidFill>
                <a:latin typeface="+mn-lt"/>
                <a:ea typeface="+mn-ea"/>
              </a:rPr>
              <a:t>Our earlier example was a bit simplified and we have to do a little bit of extra work to decorate functions that take parameters.  The [Decorator template](Decorator_template.py) already includes these additions but we need to add *args and **kwargs to the wrapper function and then pass those along to the original function.</a:t>
            </a:r>
            <a:endParaRPr b="0" lang="en-US" sz="1200" spc="-1" strike="noStrike">
              <a:latin typeface="Arial"/>
            </a:endParaRPr>
          </a:p>
          <a:p>
            <a:pPr marL="216000" indent="-214920">
              <a:lnSpc>
                <a:spcPct val="100000"/>
              </a:lnSpc>
              <a:tabLst>
                <a:tab algn="l" pos="0"/>
              </a:tabLst>
            </a:pPr>
            <a:endParaRPr b="0" lang="en-US" sz="1200" spc="-1" strike="noStrike">
              <a:latin typeface="Arial"/>
            </a:endParaRPr>
          </a:p>
          <a:p>
            <a:pPr marL="216000" indent="-214920">
              <a:lnSpc>
                <a:spcPct val="100000"/>
              </a:lnSpc>
              <a:tabLst>
                <a:tab algn="l" pos="0"/>
              </a:tabLst>
            </a:pPr>
            <a:endParaRPr b="0" lang="en-US" sz="1200" spc="-1" strike="noStrike">
              <a:latin typeface="Arial"/>
            </a:endParaRPr>
          </a:p>
          <a:p>
            <a:pPr marL="216000" indent="-214920">
              <a:lnSpc>
                <a:spcPct val="100000"/>
              </a:lnSpc>
              <a:tabLst>
                <a:tab algn="l" pos="0"/>
              </a:tabLst>
            </a:pPr>
            <a:br/>
            <a:endParaRPr b="0" lang="en-US" sz="1200" spc="-1" strike="noStrike">
              <a:latin typeface="Arial"/>
            </a:endParaRPr>
          </a:p>
          <a:p>
            <a:pPr marL="216000" indent="-214920">
              <a:lnSpc>
                <a:spcPct val="100000"/>
              </a:lnSpc>
              <a:tabLst>
                <a:tab algn="l" pos="0"/>
              </a:tabLst>
            </a:pPr>
            <a:endParaRPr b="0" lang="en-US" sz="1200" spc="-1" strike="noStrike">
              <a:latin typeface="Arial"/>
            </a:endParaRPr>
          </a:p>
        </p:txBody>
      </p:sp>
      <p:sp>
        <p:nvSpPr>
          <p:cNvPr id="872" name="Slide Number Placeholder 3"/>
          <p:cNvSpPr/>
          <p:nvPr/>
        </p:nvSpPr>
        <p:spPr>
          <a:xfrm>
            <a:off x="3884760" y="8685360"/>
            <a:ext cx="2970360" cy="45720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pPr>
            <a:fld id="{3B64B35E-1CE8-482C-A4B9-E53ED2A15A3F}" type="slidenum">
              <a:rPr b="0" lang="en-US" sz="1200" spc="-1" strike="noStrike">
                <a:solidFill>
                  <a:srgbClr val="000000"/>
                </a:solidFill>
                <a:latin typeface="Times New Roman"/>
              </a:rPr>
              <a:t>154</a:t>
            </a:fld>
            <a:endParaRPr b="0" lang="en-US" sz="1200" spc="-1" strike="noStrike">
              <a:latin typeface="Arial"/>
            </a:endParaRPr>
          </a:p>
        </p:txBody>
      </p:sp>
    </p:spTree>
  </p:cSld>
</p:notes>
</file>

<file path=ppt/notesSlides/notesSlide11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73" name="PlaceHolder 1"/>
          <p:cNvSpPr>
            <a:spLocks noGrp="1"/>
          </p:cNvSpPr>
          <p:nvPr>
            <p:ph type="sldImg"/>
          </p:nvPr>
        </p:nvSpPr>
        <p:spPr>
          <a:xfrm>
            <a:off x="685800" y="1143000"/>
            <a:ext cx="5484960" cy="3084840"/>
          </a:xfrm>
          <a:prstGeom prst="rect">
            <a:avLst/>
          </a:prstGeom>
        </p:spPr>
      </p:sp>
      <p:sp>
        <p:nvSpPr>
          <p:cNvPr id="874" name="PlaceHolder 2"/>
          <p:cNvSpPr>
            <a:spLocks noGrp="1"/>
          </p:cNvSpPr>
          <p:nvPr>
            <p:ph type="body"/>
          </p:nvPr>
        </p:nvSpPr>
        <p:spPr>
          <a:xfrm>
            <a:off x="685800" y="4400640"/>
            <a:ext cx="5484960" cy="3598920"/>
          </a:xfrm>
          <a:prstGeom prst="rect">
            <a:avLst/>
          </a:prstGeom>
        </p:spPr>
        <p:txBody>
          <a:bodyPr lIns="0" rIns="0" tIns="0" bIns="0">
            <a:noAutofit/>
          </a:bodyPr>
          <a:p>
            <a:pPr marL="216000" indent="-214920">
              <a:lnSpc>
                <a:spcPct val="100000"/>
              </a:lnSpc>
              <a:tabLst>
                <a:tab algn="l" pos="0"/>
              </a:tabLst>
            </a:pPr>
            <a:r>
              <a:rPr b="0" lang="en-US" sz="2000" spc="-1" strike="noStrike">
                <a:latin typeface="Arial"/>
              </a:rPr>
              <a:t>One final revision.</a:t>
            </a:r>
            <a:endParaRPr b="0" lang="en-US" sz="2000" spc="-1" strike="noStrike">
              <a:latin typeface="Arial"/>
            </a:endParaRPr>
          </a:p>
          <a:p>
            <a:pPr marL="216000" indent="-214920">
              <a:lnSpc>
                <a:spcPct val="100000"/>
              </a:lnSpc>
              <a:tabLst>
                <a:tab algn="l" pos="0"/>
              </a:tabLst>
            </a:pPr>
            <a:endParaRPr b="0" lang="en-US" sz="2000" spc="-1" strike="noStrike">
              <a:latin typeface="Arial"/>
            </a:endParaRPr>
          </a:p>
          <a:p>
            <a:pPr marL="216000" indent="-214920">
              <a:lnSpc>
                <a:spcPct val="100000"/>
              </a:lnSpc>
              <a:tabLst>
                <a:tab algn="l" pos="0"/>
              </a:tabLst>
            </a:pPr>
            <a:r>
              <a:rPr b="0" lang="en-US" sz="1200" spc="-1" strike="noStrike">
                <a:solidFill>
                  <a:srgbClr val="000000"/>
                </a:solidFill>
                <a:latin typeface="+mn-lt"/>
                <a:ea typeface="+mn-ea"/>
              </a:rPr>
              <a:t>We have to add another layer in our wrapper functions.  Consider the following decorator that will allow us to specify an arbitrary multiplier for the results of the function.</a:t>
            </a:r>
            <a:endParaRPr b="0" lang="en-US" sz="1200" spc="-1" strike="noStrike">
              <a:latin typeface="Arial"/>
            </a:endParaRPr>
          </a:p>
          <a:p>
            <a:pPr marL="216000" indent="-214920">
              <a:lnSpc>
                <a:spcPct val="100000"/>
              </a:lnSpc>
              <a:tabLst>
                <a:tab algn="l" pos="0"/>
              </a:tabLst>
            </a:pPr>
            <a:endParaRPr b="0" lang="en-US" sz="1200" spc="-1" strike="noStrike">
              <a:latin typeface="Arial"/>
            </a:endParaRPr>
          </a:p>
          <a:p>
            <a:pPr marL="216000" indent="-214920">
              <a:lnSpc>
                <a:spcPct val="100000"/>
              </a:lnSpc>
              <a:tabLst>
                <a:tab algn="l" pos="0"/>
              </a:tabLst>
            </a:pPr>
            <a:endParaRPr b="0" lang="en-US" sz="1200" spc="-1" strike="noStrike">
              <a:latin typeface="Arial"/>
            </a:endParaRPr>
          </a:p>
          <a:p>
            <a:pPr marL="216000" indent="-214920">
              <a:lnSpc>
                <a:spcPct val="100000"/>
              </a:lnSpc>
              <a:tabLst>
                <a:tab algn="l" pos="0"/>
              </a:tabLst>
            </a:pPr>
            <a:r>
              <a:rPr b="0" lang="en-US" sz="1200" spc="-1" strike="noStrike">
                <a:solidFill>
                  <a:srgbClr val="000000"/>
                </a:solidFill>
                <a:latin typeface="+mn-lt"/>
                <a:ea typeface="+mn-ea"/>
              </a:rPr>
              <a:t>More decorators can be found on the [internet](https://github.com/lord63/awesome-python-decorator) and the sky is the limit for developing your own</a:t>
            </a:r>
            <a:endParaRPr b="0" lang="en-US" sz="1200" spc="-1" strike="noStrike">
              <a:latin typeface="Arial"/>
            </a:endParaRPr>
          </a:p>
          <a:p>
            <a:pPr marL="216000" indent="-214920">
              <a:lnSpc>
                <a:spcPct val="100000"/>
              </a:lnSpc>
              <a:tabLst>
                <a:tab algn="l" pos="0"/>
              </a:tabLst>
            </a:pPr>
            <a:endParaRPr b="0" lang="en-US" sz="1200" spc="-1" strike="noStrike">
              <a:latin typeface="Arial"/>
            </a:endParaRPr>
          </a:p>
        </p:txBody>
      </p:sp>
      <p:sp>
        <p:nvSpPr>
          <p:cNvPr id="875" name="Slide Number Placeholder 3"/>
          <p:cNvSpPr/>
          <p:nvPr/>
        </p:nvSpPr>
        <p:spPr>
          <a:xfrm>
            <a:off x="3884760" y="8685360"/>
            <a:ext cx="2970360" cy="45720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pPr>
            <a:fld id="{05BDFFED-EB11-4409-B958-0535AB5AD364}" type="slidenum">
              <a:rPr b="0" lang="en-US" sz="1200" spc="-1" strike="noStrike">
                <a:solidFill>
                  <a:srgbClr val="000000"/>
                </a:solidFill>
                <a:latin typeface="Times New Roman"/>
              </a:rPr>
              <a:t>154</a:t>
            </a:fld>
            <a:endParaRPr b="0" lang="en-US" sz="1200" spc="-1" strike="noStrike">
              <a:latin typeface="Arial"/>
            </a:endParaRPr>
          </a:p>
        </p:txBody>
      </p:sp>
    </p:spTree>
  </p:cSld>
</p:notes>
</file>

<file path=ppt/notesSlides/notesSlide11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76" name="PlaceHolder 1"/>
          <p:cNvSpPr>
            <a:spLocks noGrp="1"/>
          </p:cNvSpPr>
          <p:nvPr>
            <p:ph type="sldImg"/>
          </p:nvPr>
        </p:nvSpPr>
        <p:spPr>
          <a:xfrm>
            <a:off x="685800" y="1143000"/>
            <a:ext cx="5484960" cy="3084840"/>
          </a:xfrm>
          <a:prstGeom prst="rect">
            <a:avLst/>
          </a:prstGeom>
        </p:spPr>
      </p:sp>
      <p:sp>
        <p:nvSpPr>
          <p:cNvPr id="877" name="PlaceHolder 2"/>
          <p:cNvSpPr>
            <a:spLocks noGrp="1"/>
          </p:cNvSpPr>
          <p:nvPr>
            <p:ph type="body"/>
          </p:nvPr>
        </p:nvSpPr>
        <p:spPr>
          <a:xfrm>
            <a:off x="685800" y="4400640"/>
            <a:ext cx="5484960" cy="3598920"/>
          </a:xfrm>
          <a:prstGeom prst="rect">
            <a:avLst/>
          </a:prstGeom>
        </p:spPr>
        <p:txBody>
          <a:bodyPr lIns="0" rIns="0" tIns="0" bIns="0">
            <a:noAutofit/>
          </a:bodyPr>
          <a:p>
            <a:pPr marL="216000" indent="-214920">
              <a:lnSpc>
                <a:spcPct val="100000"/>
              </a:lnSpc>
              <a:tabLst>
                <a:tab algn="l" pos="0"/>
              </a:tabLst>
            </a:pPr>
            <a:r>
              <a:rPr b="0" lang="en-US" sz="2000" spc="-1" strike="noStrike">
                <a:latin typeface="Arial"/>
              </a:rPr>
              <a:t>One final revision.</a:t>
            </a:r>
            <a:endParaRPr b="0" lang="en-US" sz="2000" spc="-1" strike="noStrike">
              <a:latin typeface="Arial"/>
            </a:endParaRPr>
          </a:p>
          <a:p>
            <a:pPr marL="216000" indent="-214920">
              <a:lnSpc>
                <a:spcPct val="100000"/>
              </a:lnSpc>
              <a:tabLst>
                <a:tab algn="l" pos="0"/>
              </a:tabLst>
            </a:pPr>
            <a:endParaRPr b="0" lang="en-US" sz="2000" spc="-1" strike="noStrike">
              <a:latin typeface="Arial"/>
            </a:endParaRPr>
          </a:p>
          <a:p>
            <a:pPr marL="216000" indent="-214920">
              <a:lnSpc>
                <a:spcPct val="100000"/>
              </a:lnSpc>
              <a:tabLst>
                <a:tab algn="l" pos="0"/>
              </a:tabLst>
            </a:pPr>
            <a:r>
              <a:rPr b="0" lang="en-US" sz="1200" spc="-1" strike="noStrike">
                <a:solidFill>
                  <a:srgbClr val="000000"/>
                </a:solidFill>
                <a:latin typeface="+mn-lt"/>
                <a:ea typeface="+mn-ea"/>
              </a:rPr>
              <a:t>We have to add another layer in our wrapper functions.  Consider the following decorator that will allow us to specify an arbitrary multiplier for the results of the function.</a:t>
            </a:r>
            <a:endParaRPr b="0" lang="en-US" sz="1200" spc="-1" strike="noStrike">
              <a:latin typeface="Arial"/>
            </a:endParaRPr>
          </a:p>
          <a:p>
            <a:pPr marL="216000" indent="-214920">
              <a:lnSpc>
                <a:spcPct val="100000"/>
              </a:lnSpc>
              <a:tabLst>
                <a:tab algn="l" pos="0"/>
              </a:tabLst>
            </a:pPr>
            <a:endParaRPr b="0" lang="en-US" sz="1200" spc="-1" strike="noStrike">
              <a:latin typeface="Arial"/>
            </a:endParaRPr>
          </a:p>
          <a:p>
            <a:pPr marL="216000" indent="-214920">
              <a:lnSpc>
                <a:spcPct val="100000"/>
              </a:lnSpc>
              <a:tabLst>
                <a:tab algn="l" pos="0"/>
              </a:tabLst>
            </a:pPr>
            <a:endParaRPr b="0" lang="en-US" sz="1200" spc="-1" strike="noStrike">
              <a:latin typeface="Arial"/>
            </a:endParaRPr>
          </a:p>
          <a:p>
            <a:pPr marL="216000" indent="-214920">
              <a:lnSpc>
                <a:spcPct val="100000"/>
              </a:lnSpc>
              <a:tabLst>
                <a:tab algn="l" pos="0"/>
              </a:tabLst>
            </a:pPr>
            <a:r>
              <a:rPr b="0" lang="en-US" sz="1200" spc="-1" strike="noStrike">
                <a:solidFill>
                  <a:srgbClr val="000000"/>
                </a:solidFill>
                <a:latin typeface="+mn-lt"/>
                <a:ea typeface="+mn-ea"/>
              </a:rPr>
              <a:t>More decorators can be found on the [internet](https://github.com/lord63/awesome-python-decorator) and the sky is the limit for developing your own</a:t>
            </a:r>
            <a:endParaRPr b="0" lang="en-US" sz="1200" spc="-1" strike="noStrike">
              <a:latin typeface="Arial"/>
            </a:endParaRPr>
          </a:p>
          <a:p>
            <a:pPr marL="216000" indent="-214920">
              <a:lnSpc>
                <a:spcPct val="100000"/>
              </a:lnSpc>
              <a:tabLst>
                <a:tab algn="l" pos="0"/>
              </a:tabLst>
            </a:pPr>
            <a:endParaRPr b="0" lang="en-US" sz="1200" spc="-1" strike="noStrike">
              <a:latin typeface="Arial"/>
            </a:endParaRPr>
          </a:p>
        </p:txBody>
      </p:sp>
      <p:sp>
        <p:nvSpPr>
          <p:cNvPr id="878" name="Slide Number Placeholder 3_8"/>
          <p:cNvSpPr/>
          <p:nvPr/>
        </p:nvSpPr>
        <p:spPr>
          <a:xfrm>
            <a:off x="3884760" y="8685360"/>
            <a:ext cx="2970360" cy="45720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pPr>
            <a:fld id="{1C9668F8-152B-4DD4-9FFF-9B2365198201}" type="slidenum">
              <a:rPr b="0" lang="en-US" sz="1200" spc="-1" strike="noStrike">
                <a:solidFill>
                  <a:srgbClr val="000000"/>
                </a:solidFill>
                <a:latin typeface="Times New Roman"/>
              </a:rPr>
              <a:t>154</a:t>
            </a:fld>
            <a:endParaRPr b="0" lang="en-US" sz="1200" spc="-1" strike="noStrike">
              <a:latin typeface="Arial"/>
            </a:endParaRPr>
          </a:p>
        </p:txBody>
      </p:sp>
    </p:spTree>
  </p:cSld>
</p:notes>
</file>

<file path=ppt/notesSlides/notesSlide11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79" name="PlaceHolder 1"/>
          <p:cNvSpPr>
            <a:spLocks noGrp="1"/>
          </p:cNvSpPr>
          <p:nvPr>
            <p:ph type="sldImg"/>
          </p:nvPr>
        </p:nvSpPr>
        <p:spPr>
          <a:xfrm>
            <a:off x="685800" y="1143000"/>
            <a:ext cx="5484960" cy="3084840"/>
          </a:xfrm>
          <a:prstGeom prst="rect">
            <a:avLst/>
          </a:prstGeom>
        </p:spPr>
      </p:sp>
      <p:sp>
        <p:nvSpPr>
          <p:cNvPr id="880" name="PlaceHolder 2"/>
          <p:cNvSpPr>
            <a:spLocks noGrp="1"/>
          </p:cNvSpPr>
          <p:nvPr>
            <p:ph type="body"/>
          </p:nvPr>
        </p:nvSpPr>
        <p:spPr>
          <a:xfrm>
            <a:off x="685800" y="4400640"/>
            <a:ext cx="5484960" cy="3598920"/>
          </a:xfrm>
          <a:prstGeom prst="rect">
            <a:avLst/>
          </a:prstGeom>
        </p:spPr>
        <p:txBody>
          <a:bodyPr lIns="0" rIns="0" tIns="0" bIns="0">
            <a:noAutofit/>
          </a:bodyPr>
          <a:p>
            <a:pPr marL="216000" indent="-214920">
              <a:lnSpc>
                <a:spcPct val="100000"/>
              </a:lnSpc>
              <a:tabLst>
                <a:tab algn="l" pos="0"/>
              </a:tabLst>
            </a:pPr>
            <a:r>
              <a:rPr b="0" lang="en-US" sz="2000" spc="-1" strike="noStrike">
                <a:latin typeface="Arial"/>
              </a:rPr>
              <a:t>One final revision.</a:t>
            </a:r>
            <a:endParaRPr b="0" lang="en-US" sz="2000" spc="-1" strike="noStrike">
              <a:latin typeface="Arial"/>
            </a:endParaRPr>
          </a:p>
          <a:p>
            <a:pPr marL="216000" indent="-214920">
              <a:lnSpc>
                <a:spcPct val="100000"/>
              </a:lnSpc>
              <a:tabLst>
                <a:tab algn="l" pos="0"/>
              </a:tabLst>
            </a:pPr>
            <a:endParaRPr b="0" lang="en-US" sz="2000" spc="-1" strike="noStrike">
              <a:latin typeface="Arial"/>
            </a:endParaRPr>
          </a:p>
          <a:p>
            <a:pPr marL="216000" indent="-214920">
              <a:lnSpc>
                <a:spcPct val="100000"/>
              </a:lnSpc>
              <a:tabLst>
                <a:tab algn="l" pos="0"/>
              </a:tabLst>
            </a:pPr>
            <a:r>
              <a:rPr b="0" lang="en-US" sz="1200" spc="-1" strike="noStrike">
                <a:solidFill>
                  <a:srgbClr val="000000"/>
                </a:solidFill>
                <a:latin typeface="+mn-lt"/>
                <a:ea typeface="+mn-ea"/>
              </a:rPr>
              <a:t>We have to add another layer in our wrapper functions.  Consider the following decorator that will allow us to specify an arbitrary multiplier for the results of the function.</a:t>
            </a:r>
            <a:endParaRPr b="0" lang="en-US" sz="1200" spc="-1" strike="noStrike">
              <a:latin typeface="Arial"/>
            </a:endParaRPr>
          </a:p>
          <a:p>
            <a:pPr marL="216000" indent="-214920">
              <a:lnSpc>
                <a:spcPct val="100000"/>
              </a:lnSpc>
              <a:tabLst>
                <a:tab algn="l" pos="0"/>
              </a:tabLst>
            </a:pPr>
            <a:endParaRPr b="0" lang="en-US" sz="1200" spc="-1" strike="noStrike">
              <a:latin typeface="Arial"/>
            </a:endParaRPr>
          </a:p>
          <a:p>
            <a:pPr marL="216000" indent="-214920">
              <a:lnSpc>
                <a:spcPct val="100000"/>
              </a:lnSpc>
              <a:tabLst>
                <a:tab algn="l" pos="0"/>
              </a:tabLst>
            </a:pPr>
            <a:endParaRPr b="0" lang="en-US" sz="1200" spc="-1" strike="noStrike">
              <a:latin typeface="Arial"/>
            </a:endParaRPr>
          </a:p>
          <a:p>
            <a:pPr marL="216000" indent="-214920">
              <a:lnSpc>
                <a:spcPct val="100000"/>
              </a:lnSpc>
              <a:tabLst>
                <a:tab algn="l" pos="0"/>
              </a:tabLst>
            </a:pPr>
            <a:r>
              <a:rPr b="0" lang="en-US" sz="1200" spc="-1" strike="noStrike">
                <a:solidFill>
                  <a:srgbClr val="000000"/>
                </a:solidFill>
                <a:latin typeface="+mn-lt"/>
                <a:ea typeface="+mn-ea"/>
              </a:rPr>
              <a:t>More decorators can be found on the [internet](https://github.com/lord63/awesome-python-decorator) and the sky is the limit for developing your own</a:t>
            </a:r>
            <a:endParaRPr b="0" lang="en-US" sz="1200" spc="-1" strike="noStrike">
              <a:latin typeface="Arial"/>
            </a:endParaRPr>
          </a:p>
          <a:p>
            <a:pPr marL="216000" indent="-214920">
              <a:lnSpc>
                <a:spcPct val="100000"/>
              </a:lnSpc>
              <a:tabLst>
                <a:tab algn="l" pos="0"/>
              </a:tabLst>
            </a:pPr>
            <a:endParaRPr b="0" lang="en-US" sz="1200" spc="-1" strike="noStrike">
              <a:latin typeface="Arial"/>
            </a:endParaRPr>
          </a:p>
        </p:txBody>
      </p:sp>
      <p:sp>
        <p:nvSpPr>
          <p:cNvPr id="881" name="Slide Number Placeholder 3_9"/>
          <p:cNvSpPr/>
          <p:nvPr/>
        </p:nvSpPr>
        <p:spPr>
          <a:xfrm>
            <a:off x="3884760" y="8685360"/>
            <a:ext cx="2970360" cy="45720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pPr>
            <a:fld id="{04AC985B-9047-4DA8-9C1E-E96978F4D1AA}" type="slidenum">
              <a:rPr b="0" lang="en-US" sz="1200" spc="-1" strike="noStrike">
                <a:solidFill>
                  <a:srgbClr val="000000"/>
                </a:solidFill>
                <a:latin typeface="Times New Roman"/>
              </a:rPr>
              <a:t>154</a:t>
            </a:fld>
            <a:endParaRPr b="0" lang="en-US" sz="1200" spc="-1" strike="noStrike">
              <a:latin typeface="Arial"/>
            </a:endParaRPr>
          </a:p>
        </p:txBody>
      </p:sp>
    </p:spTree>
  </p:cSld>
</p:notes>
</file>

<file path=ppt/notesSlides/notesSlide11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82" name="PlaceHolder 1"/>
          <p:cNvSpPr>
            <a:spLocks noGrp="1"/>
          </p:cNvSpPr>
          <p:nvPr>
            <p:ph type="sldImg"/>
          </p:nvPr>
        </p:nvSpPr>
        <p:spPr>
          <a:xfrm>
            <a:off x="685800" y="1143000"/>
            <a:ext cx="5484960" cy="3084840"/>
          </a:xfrm>
          <a:prstGeom prst="rect">
            <a:avLst/>
          </a:prstGeom>
        </p:spPr>
      </p:sp>
      <p:sp>
        <p:nvSpPr>
          <p:cNvPr id="883" name="PlaceHolder 2"/>
          <p:cNvSpPr>
            <a:spLocks noGrp="1"/>
          </p:cNvSpPr>
          <p:nvPr>
            <p:ph type="body"/>
          </p:nvPr>
        </p:nvSpPr>
        <p:spPr>
          <a:xfrm>
            <a:off x="685800" y="4400640"/>
            <a:ext cx="5484960" cy="3598920"/>
          </a:xfrm>
          <a:prstGeom prst="rect">
            <a:avLst/>
          </a:prstGeom>
        </p:spPr>
        <p:txBody>
          <a:bodyPr lIns="0" rIns="0" tIns="0" bIns="0">
            <a:noAutofit/>
          </a:bodyPr>
          <a:p>
            <a:pPr marL="216000" indent="-214920">
              <a:lnSpc>
                <a:spcPct val="100000"/>
              </a:lnSpc>
              <a:tabLst>
                <a:tab algn="l" pos="0"/>
              </a:tabLst>
            </a:pPr>
            <a:r>
              <a:rPr b="0" lang="en-US" sz="2000" spc="-1" strike="noStrike">
                <a:latin typeface="Arial"/>
              </a:rPr>
              <a:t>One final revision.</a:t>
            </a:r>
            <a:endParaRPr b="0" lang="en-US" sz="2000" spc="-1" strike="noStrike">
              <a:latin typeface="Arial"/>
            </a:endParaRPr>
          </a:p>
          <a:p>
            <a:pPr marL="216000" indent="-214920">
              <a:lnSpc>
                <a:spcPct val="100000"/>
              </a:lnSpc>
              <a:tabLst>
                <a:tab algn="l" pos="0"/>
              </a:tabLst>
            </a:pPr>
            <a:endParaRPr b="0" lang="en-US" sz="2000" spc="-1" strike="noStrike">
              <a:latin typeface="Arial"/>
            </a:endParaRPr>
          </a:p>
          <a:p>
            <a:pPr marL="216000" indent="-214920">
              <a:lnSpc>
                <a:spcPct val="100000"/>
              </a:lnSpc>
              <a:tabLst>
                <a:tab algn="l" pos="0"/>
              </a:tabLst>
            </a:pPr>
            <a:r>
              <a:rPr b="0" lang="en-US" sz="1200" spc="-1" strike="noStrike">
                <a:solidFill>
                  <a:srgbClr val="000000"/>
                </a:solidFill>
                <a:latin typeface="+mn-lt"/>
                <a:ea typeface="+mn-ea"/>
              </a:rPr>
              <a:t>We have to add another layer in our wrapper functions.  Consider the following decorator that will allow us to specify an arbitrary multiplier for the results of the function.</a:t>
            </a:r>
            <a:endParaRPr b="0" lang="en-US" sz="1200" spc="-1" strike="noStrike">
              <a:latin typeface="Arial"/>
            </a:endParaRPr>
          </a:p>
          <a:p>
            <a:pPr marL="216000" indent="-214920">
              <a:lnSpc>
                <a:spcPct val="100000"/>
              </a:lnSpc>
              <a:tabLst>
                <a:tab algn="l" pos="0"/>
              </a:tabLst>
            </a:pPr>
            <a:endParaRPr b="0" lang="en-US" sz="1200" spc="-1" strike="noStrike">
              <a:latin typeface="Arial"/>
            </a:endParaRPr>
          </a:p>
          <a:p>
            <a:pPr marL="216000" indent="-214920">
              <a:lnSpc>
                <a:spcPct val="100000"/>
              </a:lnSpc>
              <a:tabLst>
                <a:tab algn="l" pos="0"/>
              </a:tabLst>
            </a:pPr>
            <a:endParaRPr b="0" lang="en-US" sz="1200" spc="-1" strike="noStrike">
              <a:latin typeface="Arial"/>
            </a:endParaRPr>
          </a:p>
          <a:p>
            <a:pPr marL="216000" indent="-214920">
              <a:lnSpc>
                <a:spcPct val="100000"/>
              </a:lnSpc>
              <a:tabLst>
                <a:tab algn="l" pos="0"/>
              </a:tabLst>
            </a:pPr>
            <a:r>
              <a:rPr b="0" lang="en-US" sz="1200" spc="-1" strike="noStrike">
                <a:solidFill>
                  <a:srgbClr val="000000"/>
                </a:solidFill>
                <a:latin typeface="+mn-lt"/>
                <a:ea typeface="+mn-ea"/>
              </a:rPr>
              <a:t>More decorators can be found on the [internet](https://github.com/lord63/awesome-python-decorator) and the sky is the limit for developing your own</a:t>
            </a:r>
            <a:endParaRPr b="0" lang="en-US" sz="1200" spc="-1" strike="noStrike">
              <a:latin typeface="Arial"/>
            </a:endParaRPr>
          </a:p>
          <a:p>
            <a:pPr marL="216000" indent="-214920">
              <a:lnSpc>
                <a:spcPct val="100000"/>
              </a:lnSpc>
              <a:tabLst>
                <a:tab algn="l" pos="0"/>
              </a:tabLst>
            </a:pPr>
            <a:endParaRPr b="0" lang="en-US" sz="1200" spc="-1" strike="noStrike">
              <a:latin typeface="Arial"/>
            </a:endParaRPr>
          </a:p>
        </p:txBody>
      </p:sp>
      <p:sp>
        <p:nvSpPr>
          <p:cNvPr id="884" name="Slide Number Placeholder 3_10"/>
          <p:cNvSpPr/>
          <p:nvPr/>
        </p:nvSpPr>
        <p:spPr>
          <a:xfrm>
            <a:off x="3884760" y="8685360"/>
            <a:ext cx="2970360" cy="45720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pPr>
            <a:fld id="{E78FA9E3-1713-493C-8AE1-E622118B0CC3}" type="slidenum">
              <a:rPr b="0" lang="en-US" sz="1200" spc="-1" strike="noStrike">
                <a:solidFill>
                  <a:srgbClr val="000000"/>
                </a:solidFill>
                <a:latin typeface="Times New Roman"/>
              </a:rPr>
              <a:t>154</a:t>
            </a:fld>
            <a:endParaRPr b="0" lang="en-US" sz="1200" spc="-1" strike="noStrike">
              <a:latin typeface="Arial"/>
            </a:endParaRPr>
          </a:p>
        </p:txBody>
      </p:sp>
    </p:spTree>
  </p:cSld>
</p:notes>
</file>

<file path=ppt/notesSlides/notesSlide12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85" name="PlaceHolder 1"/>
          <p:cNvSpPr>
            <a:spLocks noGrp="1"/>
          </p:cNvSpPr>
          <p:nvPr>
            <p:ph type="sldImg"/>
          </p:nvPr>
        </p:nvSpPr>
        <p:spPr>
          <a:xfrm>
            <a:off x="685800" y="1143000"/>
            <a:ext cx="5484960" cy="3084840"/>
          </a:xfrm>
          <a:prstGeom prst="rect">
            <a:avLst/>
          </a:prstGeom>
        </p:spPr>
      </p:sp>
      <p:sp>
        <p:nvSpPr>
          <p:cNvPr id="886" name="PlaceHolder 2"/>
          <p:cNvSpPr>
            <a:spLocks noGrp="1"/>
          </p:cNvSpPr>
          <p:nvPr>
            <p:ph type="body"/>
          </p:nvPr>
        </p:nvSpPr>
        <p:spPr>
          <a:xfrm>
            <a:off x="685800" y="4400640"/>
            <a:ext cx="5484960" cy="3598920"/>
          </a:xfrm>
          <a:prstGeom prst="rect">
            <a:avLst/>
          </a:prstGeom>
        </p:spPr>
        <p:txBody>
          <a:bodyPr lIns="0" rIns="0" tIns="0" bIns="0">
            <a:noAutofit/>
          </a:bodyPr>
          <a:p>
            <a:pPr marL="216000" indent="-214920">
              <a:lnSpc>
                <a:spcPct val="100000"/>
              </a:lnSpc>
              <a:tabLst>
                <a:tab algn="l" pos="0"/>
              </a:tabLst>
            </a:pPr>
            <a:r>
              <a:rPr b="0" lang="en-US" sz="1200" spc="-1" strike="noStrike">
                <a:solidFill>
                  <a:srgbClr val="000000"/>
                </a:solidFill>
                <a:latin typeface="+mn-lt"/>
                <a:ea typeface="+mn-ea"/>
              </a:rPr>
              <a:t>Now that we have a basic understanding of all the components in the Python environment lets look at the most basic concept - a script.   In reality, nothing more than a module.  When a python script is executed from the command line or imported it begins executing code one line at a time.  The script continues to execute until the end of the script is reached and the script exits.  </a:t>
            </a:r>
            <a:endParaRPr b="0" lang="en-US" sz="1200" spc="-1" strike="noStrike">
              <a:latin typeface="Arial"/>
            </a:endParaRPr>
          </a:p>
          <a:p>
            <a:pPr marL="216000" indent="-214920">
              <a:lnSpc>
                <a:spcPct val="100000"/>
              </a:lnSpc>
              <a:tabLst>
                <a:tab algn="l" pos="0"/>
              </a:tabLst>
            </a:pPr>
            <a:br/>
            <a:r>
              <a:rPr b="0" lang="en-US" sz="1200" spc="-1" strike="noStrike">
                <a:solidFill>
                  <a:srgbClr val="000000"/>
                </a:solidFill>
                <a:latin typeface="+mn-lt"/>
                <a:ea typeface="+mn-ea"/>
              </a:rPr>
              <a:t>This is true un less something happens to short circuit the program.  </a:t>
            </a:r>
            <a:endParaRPr b="0" lang="en-US" sz="1200" spc="-1" strike="noStrike">
              <a:latin typeface="Arial"/>
            </a:endParaRPr>
          </a:p>
          <a:p>
            <a:pPr marL="216000" indent="-214920">
              <a:lnSpc>
                <a:spcPct val="100000"/>
              </a:lnSpc>
              <a:tabLst>
                <a:tab algn="l" pos="0"/>
              </a:tabLst>
            </a:pPr>
            <a:r>
              <a:rPr b="0" lang="en-US" sz="1200" spc="-1" strike="noStrike">
                <a:solidFill>
                  <a:srgbClr val="000000"/>
                </a:solidFill>
                <a:latin typeface="+mn-lt"/>
                <a:ea typeface="+mn-ea"/>
              </a:rPr>
              <a:t>This could be an error being raised and not caught or a call to `sys.exit()` which will cause the program to terminate.</a:t>
            </a:r>
            <a:endParaRPr b="0" lang="en-US" sz="1200" spc="-1" strike="noStrike">
              <a:latin typeface="Arial"/>
            </a:endParaRPr>
          </a:p>
          <a:p>
            <a:pPr marL="216000" indent="-214920">
              <a:lnSpc>
                <a:spcPct val="100000"/>
              </a:lnSpc>
              <a:tabLst>
                <a:tab algn="l" pos="0"/>
              </a:tabLst>
            </a:pPr>
            <a:endParaRPr b="0" lang="en-US" sz="1200" spc="-1" strike="noStrike">
              <a:latin typeface="Arial"/>
            </a:endParaRPr>
          </a:p>
          <a:p>
            <a:pPr marL="216000" indent="-214920">
              <a:lnSpc>
                <a:spcPct val="100000"/>
              </a:lnSpc>
              <a:tabLst>
                <a:tab algn="l" pos="0"/>
              </a:tabLst>
            </a:pPr>
            <a:r>
              <a:rPr b="0" lang="en-US" sz="2000" spc="-1" strike="noStrike">
                <a:solidFill>
                  <a:srgbClr val="000000"/>
                </a:solidFill>
                <a:latin typeface="+mn-lt"/>
                <a:ea typeface="+mn-ea"/>
              </a:rPr>
              <a:t>Pull in a module using import and you  and you will see that code outside of a class will run.</a:t>
            </a:r>
            <a:endParaRPr b="0" lang="en-US" sz="2000" spc="-1" strike="noStrike">
              <a:latin typeface="Arial"/>
            </a:endParaRPr>
          </a:p>
        </p:txBody>
      </p:sp>
      <p:sp>
        <p:nvSpPr>
          <p:cNvPr id="887" name="Slide Number Placeholder 3"/>
          <p:cNvSpPr/>
          <p:nvPr/>
        </p:nvSpPr>
        <p:spPr>
          <a:xfrm>
            <a:off x="3884760" y="8685360"/>
            <a:ext cx="2970360" cy="45720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pPr>
            <a:fld id="{9AF4019D-A47D-4C18-ACBF-66BB35D8D066}" type="slidenum">
              <a:rPr b="0" lang="en-US" sz="1200" spc="-1" strike="noStrike">
                <a:solidFill>
                  <a:srgbClr val="000000"/>
                </a:solidFill>
                <a:latin typeface="Times New Roman"/>
              </a:rPr>
              <a:t>154</a:t>
            </a:fld>
            <a:endParaRPr b="0" lang="en-US" sz="1200" spc="-1" strike="noStrike">
              <a:latin typeface="Arial"/>
            </a:endParaRPr>
          </a:p>
        </p:txBody>
      </p:sp>
    </p:spTree>
  </p:cSld>
</p:notes>
</file>

<file path=ppt/notesSlides/notesSlide12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88" name="PlaceHolder 1"/>
          <p:cNvSpPr>
            <a:spLocks noGrp="1"/>
          </p:cNvSpPr>
          <p:nvPr>
            <p:ph type="sldImg"/>
          </p:nvPr>
        </p:nvSpPr>
        <p:spPr>
          <a:xfrm>
            <a:off x="685800" y="1143000"/>
            <a:ext cx="5484960" cy="3084840"/>
          </a:xfrm>
          <a:prstGeom prst="rect">
            <a:avLst/>
          </a:prstGeom>
        </p:spPr>
      </p:sp>
      <p:sp>
        <p:nvSpPr>
          <p:cNvPr id="889" name="PlaceHolder 2"/>
          <p:cNvSpPr>
            <a:spLocks noGrp="1"/>
          </p:cNvSpPr>
          <p:nvPr>
            <p:ph type="body"/>
          </p:nvPr>
        </p:nvSpPr>
        <p:spPr>
          <a:xfrm>
            <a:off x="685800" y="4400640"/>
            <a:ext cx="5484960" cy="3598920"/>
          </a:xfrm>
          <a:prstGeom prst="rect">
            <a:avLst/>
          </a:prstGeom>
        </p:spPr>
        <p:txBody>
          <a:bodyPr lIns="0" rIns="0" tIns="0" bIns="0">
            <a:noAutofit/>
          </a:bodyPr>
          <a:p>
            <a:pPr marL="216000" indent="-215280">
              <a:lnSpc>
                <a:spcPct val="100000"/>
              </a:lnSpc>
              <a:tabLst>
                <a:tab algn="l" pos="0"/>
              </a:tabLst>
            </a:pPr>
            <a:r>
              <a:rPr b="0" lang="en-US" sz="1200" spc="-1" strike="noStrike">
                <a:solidFill>
                  <a:srgbClr val="000000"/>
                </a:solidFill>
                <a:latin typeface="+mn-lt"/>
                <a:ea typeface="+mn-ea"/>
              </a:rPr>
              <a:t>Extended functionality made extremely easy in Python.  Decorators are a special from of functions that can wrap other functions to 'extend' the functionality of the method.   They follow a simple formula as shown below.</a:t>
            </a:r>
            <a:endParaRPr b="0" lang="en-US" sz="1200" spc="-1" strike="noStrike">
              <a:latin typeface="Arial"/>
            </a:endParaRPr>
          </a:p>
          <a:p>
            <a:pPr marL="216000" indent="-215280">
              <a:lnSpc>
                <a:spcPct val="100000"/>
              </a:lnSpc>
              <a:tabLst>
                <a:tab algn="l" pos="0"/>
              </a:tabLst>
            </a:pPr>
            <a:endParaRPr b="0" lang="en-US" sz="1200" spc="-1" strike="noStrike">
              <a:latin typeface="Arial"/>
            </a:endParaRPr>
          </a:p>
        </p:txBody>
      </p:sp>
      <p:sp>
        <p:nvSpPr>
          <p:cNvPr id="890" name="Slide Number Placeholder 3"/>
          <p:cNvSpPr/>
          <p:nvPr/>
        </p:nvSpPr>
        <p:spPr>
          <a:xfrm>
            <a:off x="3884760" y="8685360"/>
            <a:ext cx="2970360" cy="45720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tabLst>
                <a:tab algn="l" pos="0"/>
              </a:tabLst>
            </a:pPr>
            <a:fld id="{E5EFE5C7-339F-493A-8E41-0F55BAFC91ED}" type="slidenum">
              <a:rPr b="0" lang="en-US" sz="1200" spc="-1" strike="noStrike">
                <a:solidFill>
                  <a:srgbClr val="000000"/>
                </a:solidFill>
                <a:latin typeface="Calibri"/>
                <a:ea typeface="+mn-ea"/>
              </a:rPr>
              <a:t>154</a:t>
            </a:fld>
            <a:endParaRPr b="0" lang="en-US" sz="1200" spc="-1" strike="noStrike">
              <a:latin typeface="Arial"/>
            </a:endParaRPr>
          </a:p>
        </p:txBody>
      </p:sp>
    </p:spTree>
  </p:cSld>
</p:notes>
</file>

<file path=ppt/notesSlides/notesSlide12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91" name="PlaceHolder 1"/>
          <p:cNvSpPr>
            <a:spLocks noGrp="1"/>
          </p:cNvSpPr>
          <p:nvPr>
            <p:ph type="sldImg"/>
          </p:nvPr>
        </p:nvSpPr>
        <p:spPr>
          <a:xfrm>
            <a:off x="685800" y="1143000"/>
            <a:ext cx="5484960" cy="3084840"/>
          </a:xfrm>
          <a:prstGeom prst="rect">
            <a:avLst/>
          </a:prstGeom>
        </p:spPr>
      </p:sp>
      <p:sp>
        <p:nvSpPr>
          <p:cNvPr id="892" name="PlaceHolder 2"/>
          <p:cNvSpPr>
            <a:spLocks noGrp="1"/>
          </p:cNvSpPr>
          <p:nvPr>
            <p:ph type="body"/>
          </p:nvPr>
        </p:nvSpPr>
        <p:spPr>
          <a:xfrm>
            <a:off x="685800" y="4400640"/>
            <a:ext cx="5484960" cy="3598920"/>
          </a:xfrm>
          <a:prstGeom prst="rect">
            <a:avLst/>
          </a:prstGeom>
        </p:spPr>
        <p:txBody>
          <a:bodyPr lIns="0" rIns="0" tIns="0" bIns="0">
            <a:noAutofit/>
          </a:bodyPr>
          <a:p>
            <a:pPr marL="216000" indent="-215280">
              <a:lnSpc>
                <a:spcPct val="100000"/>
              </a:lnSpc>
              <a:tabLst>
                <a:tab algn="l" pos="0"/>
              </a:tabLst>
            </a:pPr>
            <a:r>
              <a:rPr b="0" lang="en-US" sz="1200" spc="-1" strike="noStrike">
                <a:solidFill>
                  <a:srgbClr val="000000"/>
                </a:solidFill>
                <a:latin typeface="+mn-lt"/>
                <a:ea typeface="+mn-ea"/>
              </a:rPr>
              <a:t>Working with files is one of the prime usages for writing Python scripts. It is important to have a good understanding of how to perform operations with files.  You can easily read, write, create, and delete files in Python.</a:t>
            </a:r>
            <a:endParaRPr b="0" lang="en-US" sz="1200" spc="-1" strike="noStrike">
              <a:latin typeface="Arial"/>
            </a:endParaRPr>
          </a:p>
          <a:p>
            <a:pPr marL="216000" indent="-215280">
              <a:lnSpc>
                <a:spcPct val="100000"/>
              </a:lnSpc>
              <a:tabLst>
                <a:tab algn="l" pos="0"/>
              </a:tabLst>
            </a:pPr>
            <a:endParaRPr b="0" lang="en-US" sz="1200" spc="-1" strike="noStrike">
              <a:latin typeface="Arial"/>
            </a:endParaRPr>
          </a:p>
        </p:txBody>
      </p:sp>
      <p:sp>
        <p:nvSpPr>
          <p:cNvPr id="893" name="Slide Number Placeholder 3"/>
          <p:cNvSpPr/>
          <p:nvPr/>
        </p:nvSpPr>
        <p:spPr>
          <a:xfrm>
            <a:off x="3884760" y="8685360"/>
            <a:ext cx="2970360" cy="45720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pPr>
            <a:fld id="{340C6B16-18C7-460C-8E78-D1B6706B4265}" type="slidenum">
              <a:rPr b="0" lang="en-US" sz="1200" spc="-1" strike="noStrike">
                <a:solidFill>
                  <a:srgbClr val="000000"/>
                </a:solidFill>
                <a:latin typeface="Times New Roman"/>
              </a:rPr>
              <a:t>154</a:t>
            </a:fld>
            <a:endParaRPr b="0" lang="en-US" sz="1200" spc="-1" strike="noStrike">
              <a:latin typeface="Arial"/>
            </a:endParaRPr>
          </a:p>
        </p:txBody>
      </p:sp>
    </p:spTree>
  </p:cSld>
</p:notes>
</file>

<file path=ppt/notesSlides/notesSlide12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94" name="PlaceHolder 1"/>
          <p:cNvSpPr>
            <a:spLocks noGrp="1"/>
          </p:cNvSpPr>
          <p:nvPr>
            <p:ph type="sldImg"/>
          </p:nvPr>
        </p:nvSpPr>
        <p:spPr>
          <a:xfrm>
            <a:off x="685800" y="1143000"/>
            <a:ext cx="5484960" cy="3084840"/>
          </a:xfrm>
          <a:prstGeom prst="rect">
            <a:avLst/>
          </a:prstGeom>
        </p:spPr>
      </p:sp>
      <p:sp>
        <p:nvSpPr>
          <p:cNvPr id="895" name="PlaceHolder 2"/>
          <p:cNvSpPr>
            <a:spLocks noGrp="1"/>
          </p:cNvSpPr>
          <p:nvPr>
            <p:ph type="body"/>
          </p:nvPr>
        </p:nvSpPr>
        <p:spPr>
          <a:xfrm>
            <a:off x="685800" y="4400640"/>
            <a:ext cx="5484960" cy="3598920"/>
          </a:xfrm>
          <a:prstGeom prst="rect">
            <a:avLst/>
          </a:prstGeom>
        </p:spPr>
        <p:txBody>
          <a:bodyPr lIns="0" rIns="0" tIns="0" bIns="0">
            <a:noAutofit/>
          </a:bodyPr>
          <a:p>
            <a:pPr marL="216000" indent="-214920">
              <a:lnSpc>
                <a:spcPct val="100000"/>
              </a:lnSpc>
              <a:tabLst>
                <a:tab algn="l" pos="0"/>
              </a:tabLst>
            </a:pPr>
            <a:r>
              <a:rPr b="0" lang="en-US" sz="2000" spc="-1" strike="noStrike">
                <a:latin typeface="Arial"/>
              </a:rPr>
              <a:t>Going old school again with the interactivce mode.</a:t>
            </a:r>
            <a:endParaRPr b="0" lang="en-US" sz="2000" spc="-1" strike="noStrike">
              <a:latin typeface="Arial"/>
            </a:endParaRPr>
          </a:p>
          <a:p>
            <a:pPr marL="216000" indent="-214920">
              <a:lnSpc>
                <a:spcPct val="100000"/>
              </a:lnSpc>
              <a:tabLst>
                <a:tab algn="l" pos="0"/>
              </a:tabLst>
            </a:pPr>
            <a:endParaRPr b="0" lang="en-US" sz="2000" spc="-1" strike="noStrike">
              <a:latin typeface="Arial"/>
            </a:endParaRPr>
          </a:p>
          <a:p>
            <a:pPr marL="216000" indent="-214920">
              <a:lnSpc>
                <a:spcPct val="100000"/>
              </a:lnSpc>
              <a:tabLst>
                <a:tab algn="l" pos="0"/>
              </a:tabLst>
            </a:pPr>
            <a:endParaRPr b="0" lang="en-US" sz="2000" spc="-1" strike="noStrike">
              <a:latin typeface="Arial"/>
            </a:endParaRPr>
          </a:p>
          <a:p>
            <a:pPr marL="216000" indent="-214920">
              <a:lnSpc>
                <a:spcPct val="100000"/>
              </a:lnSpc>
              <a:tabLst>
                <a:tab algn="l" pos="0"/>
              </a:tabLst>
            </a:pPr>
            <a:r>
              <a:rPr b="0" lang="en-US" sz="2000" spc="-1" strike="noStrike">
                <a:latin typeface="Arial"/>
              </a:rPr>
              <a:t>Writing a file</a:t>
            </a:r>
            <a:endParaRPr b="0" lang="en-US" sz="2000" spc="-1" strike="noStrike">
              <a:latin typeface="Arial"/>
            </a:endParaRPr>
          </a:p>
          <a:p>
            <a:pPr marL="216000" indent="-214920">
              <a:lnSpc>
                <a:spcPct val="100000"/>
              </a:lnSpc>
              <a:tabLst>
                <a:tab algn="l" pos="0"/>
              </a:tabLst>
            </a:pPr>
            <a:r>
              <a:rPr b="0" lang="en-US" sz="1200" spc="-1" strike="noStrike">
                <a:solidFill>
                  <a:srgbClr val="000000"/>
                </a:solidFill>
                <a:latin typeface="+mn-lt"/>
                <a:ea typeface="+mn-ea"/>
              </a:rPr>
              <a:t>Once you have exited the Python terminal you can see that there is new file that has been created as test.txt.  if you run `cat test.txt` you can see that there is no new line added to the line.  There are a couple of ways to add this to the file if necessary.  The first is the add '\n' to indicate a new line. Another way is to use the `readlines()` which will take list of strings and write each item to the file one item after another with new lines.</a:t>
            </a:r>
            <a:endParaRPr b="0" lang="en-US" sz="1200" spc="-1" strike="noStrike">
              <a:latin typeface="Arial"/>
            </a:endParaRPr>
          </a:p>
          <a:p>
            <a:pPr marL="216000" indent="-214920">
              <a:lnSpc>
                <a:spcPct val="100000"/>
              </a:lnSpc>
              <a:tabLst>
                <a:tab algn="l" pos="0"/>
              </a:tabLst>
            </a:pPr>
            <a:endParaRPr b="0" lang="en-US" sz="1200" spc="-1" strike="noStrike">
              <a:latin typeface="Arial"/>
            </a:endParaRPr>
          </a:p>
          <a:p>
            <a:pPr marL="216000" indent="-214920">
              <a:lnSpc>
                <a:spcPct val="100000"/>
              </a:lnSpc>
              <a:tabLst>
                <a:tab algn="l" pos="0"/>
              </a:tabLst>
            </a:pPr>
            <a:r>
              <a:rPr b="0" lang="en-US" sz="2000" spc="-1" strike="noStrike">
                <a:solidFill>
                  <a:srgbClr val="000000"/>
                </a:solidFill>
                <a:latin typeface="+mn-lt"/>
                <a:ea typeface="+mn-ea"/>
              </a:rPr>
              <a:t>Reading a file</a:t>
            </a:r>
            <a:endParaRPr b="0" lang="en-US" sz="2000" spc="-1" strike="noStrike">
              <a:latin typeface="Arial"/>
            </a:endParaRPr>
          </a:p>
          <a:p>
            <a:pPr marL="216000" indent="-214920">
              <a:lnSpc>
                <a:spcPct val="100000"/>
              </a:lnSpc>
              <a:tabLst>
                <a:tab algn="l" pos="0"/>
              </a:tabLst>
            </a:pPr>
            <a:r>
              <a:rPr b="0" lang="en-US" sz="1200" spc="-1" strike="noStrike">
                <a:solidFill>
                  <a:srgbClr val="000000"/>
                </a:solidFill>
                <a:latin typeface="+mn-lt"/>
                <a:ea typeface="+mn-ea"/>
              </a:rPr>
              <a:t>Maybe you were not paying attention earlier during the write example.  It created the file if it did not exist or truncated it if it did.  However, there is another mode that will error if we try to use a file that already existed.</a:t>
            </a:r>
            <a:endParaRPr b="0" lang="en-US" sz="1200" spc="-1" strike="noStrike">
              <a:latin typeface="Arial"/>
            </a:endParaRPr>
          </a:p>
          <a:p>
            <a:pPr marL="216000" indent="-214920">
              <a:lnSpc>
                <a:spcPct val="100000"/>
              </a:lnSpc>
              <a:tabLst>
                <a:tab algn="l" pos="0"/>
              </a:tabLst>
            </a:pPr>
            <a:endParaRPr b="0" lang="en-US" sz="1200" spc="-1" strike="noStrike">
              <a:latin typeface="Arial"/>
            </a:endParaRPr>
          </a:p>
          <a:p>
            <a:pPr marL="216000" indent="-214920">
              <a:lnSpc>
                <a:spcPct val="100000"/>
              </a:lnSpc>
              <a:tabLst>
                <a:tab algn="l" pos="0"/>
              </a:tabLst>
            </a:pPr>
            <a:r>
              <a:rPr b="0" lang="en-US" sz="2000" spc="-1" strike="noStrike">
                <a:solidFill>
                  <a:srgbClr val="000000"/>
                </a:solidFill>
                <a:latin typeface="+mn-lt"/>
                <a:ea typeface="+mn-ea"/>
              </a:rPr>
              <a:t>Append to a file</a:t>
            </a:r>
            <a:endParaRPr b="0" lang="en-US" sz="2000" spc="-1" strike="noStrike">
              <a:latin typeface="Arial"/>
            </a:endParaRPr>
          </a:p>
          <a:p>
            <a:pPr marL="216000" indent="-214920">
              <a:lnSpc>
                <a:spcPct val="100000"/>
              </a:lnSpc>
              <a:tabLst>
                <a:tab algn="l" pos="0"/>
              </a:tabLst>
            </a:pPr>
            <a:r>
              <a:rPr b="0" lang="en-US" sz="1200" spc="-1" strike="noStrike">
                <a:solidFill>
                  <a:srgbClr val="000000"/>
                </a:solidFill>
                <a:latin typeface="+mn-lt"/>
                <a:ea typeface="+mn-ea"/>
              </a:rPr>
              <a:t>In the example above we added a new line to the end of the existing line while adding some more text.</a:t>
            </a:r>
            <a:endParaRPr b="0" lang="en-US" sz="1200" spc="-1" strike="noStrike">
              <a:latin typeface="Arial"/>
            </a:endParaRPr>
          </a:p>
          <a:p>
            <a:pPr marL="216000" indent="-214920">
              <a:lnSpc>
                <a:spcPct val="100000"/>
              </a:lnSpc>
              <a:tabLst>
                <a:tab algn="l" pos="0"/>
              </a:tabLst>
            </a:pPr>
            <a:endParaRPr b="0" lang="en-US" sz="1200" spc="-1" strike="noStrike">
              <a:latin typeface="Arial"/>
            </a:endParaRPr>
          </a:p>
          <a:p>
            <a:pPr marL="216000" indent="-214920">
              <a:lnSpc>
                <a:spcPct val="100000"/>
              </a:lnSpc>
              <a:tabLst>
                <a:tab algn="l" pos="0"/>
              </a:tabLst>
            </a:pPr>
            <a:endParaRPr b="0" lang="en-US" sz="1200" spc="-1" strike="noStrike">
              <a:latin typeface="Arial"/>
            </a:endParaRPr>
          </a:p>
          <a:p>
            <a:pPr marL="216000" indent="-214920">
              <a:lnSpc>
                <a:spcPct val="100000"/>
              </a:lnSpc>
              <a:tabLst>
                <a:tab algn="l" pos="0"/>
              </a:tabLst>
            </a:pPr>
            <a:endParaRPr b="0" lang="en-US" sz="1200" spc="-1" strike="noStrike">
              <a:latin typeface="Arial"/>
            </a:endParaRPr>
          </a:p>
          <a:p>
            <a:pPr marL="216000" indent="-214920">
              <a:lnSpc>
                <a:spcPct val="100000"/>
              </a:lnSpc>
              <a:tabLst>
                <a:tab algn="l" pos="0"/>
              </a:tabLst>
            </a:pPr>
            <a:r>
              <a:rPr b="0" lang="en-US" sz="2000" spc="-1" strike="noStrike">
                <a:solidFill>
                  <a:srgbClr val="000000"/>
                </a:solidFill>
                <a:latin typeface="+mn-lt"/>
                <a:ea typeface="+mn-ea"/>
              </a:rPr>
              <a:t>Potenttial for error in create</a:t>
            </a:r>
            <a:endParaRPr b="0" lang="en-US" sz="2000" spc="-1" strike="noStrike">
              <a:latin typeface="Arial"/>
            </a:endParaRPr>
          </a:p>
          <a:p>
            <a:pPr marL="216000" indent="-214920">
              <a:lnSpc>
                <a:spcPct val="100000"/>
              </a:lnSpc>
              <a:tabLst>
                <a:tab algn="l" pos="0"/>
              </a:tabLst>
            </a:pPr>
            <a:endParaRPr b="0" lang="en-US" sz="2000" spc="-1" strike="noStrike">
              <a:latin typeface="Arial"/>
            </a:endParaRPr>
          </a:p>
        </p:txBody>
      </p:sp>
      <p:sp>
        <p:nvSpPr>
          <p:cNvPr id="896" name="Slide Number Placeholder 3"/>
          <p:cNvSpPr/>
          <p:nvPr/>
        </p:nvSpPr>
        <p:spPr>
          <a:xfrm>
            <a:off x="3884760" y="8685360"/>
            <a:ext cx="2970360" cy="45720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pPr>
            <a:fld id="{26C6B208-8F5C-4662-A825-FB087305ADCE}" type="slidenum">
              <a:rPr b="0" lang="en-US" sz="1200" spc="-1" strike="noStrike">
                <a:solidFill>
                  <a:srgbClr val="000000"/>
                </a:solidFill>
                <a:latin typeface="Times New Roman"/>
              </a:rPr>
              <a:t>154</a:t>
            </a:fld>
            <a:endParaRPr b="0" lang="en-US" sz="1200" spc="-1" strike="noStrike">
              <a:latin typeface="Arial"/>
            </a:endParaRPr>
          </a:p>
        </p:txBody>
      </p:sp>
    </p:spTree>
  </p:cSld>
</p:notes>
</file>

<file path=ppt/notesSlides/notesSlide12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97" name="PlaceHolder 1"/>
          <p:cNvSpPr>
            <a:spLocks noGrp="1"/>
          </p:cNvSpPr>
          <p:nvPr>
            <p:ph type="sldImg"/>
          </p:nvPr>
        </p:nvSpPr>
        <p:spPr>
          <a:xfrm>
            <a:off x="685800" y="1143000"/>
            <a:ext cx="5484960" cy="3084840"/>
          </a:xfrm>
          <a:prstGeom prst="rect">
            <a:avLst/>
          </a:prstGeom>
        </p:spPr>
      </p:sp>
      <p:sp>
        <p:nvSpPr>
          <p:cNvPr id="898" name="PlaceHolder 2"/>
          <p:cNvSpPr>
            <a:spLocks noGrp="1"/>
          </p:cNvSpPr>
          <p:nvPr>
            <p:ph type="body"/>
          </p:nvPr>
        </p:nvSpPr>
        <p:spPr>
          <a:xfrm>
            <a:off x="685800" y="4400640"/>
            <a:ext cx="5484960" cy="3598920"/>
          </a:xfrm>
          <a:prstGeom prst="rect">
            <a:avLst/>
          </a:prstGeom>
        </p:spPr>
        <p:txBody>
          <a:bodyPr lIns="0" rIns="0" tIns="0" bIns="0">
            <a:noAutofit/>
          </a:bodyPr>
          <a:p>
            <a:pPr marL="216000" indent="-215280">
              <a:lnSpc>
                <a:spcPct val="100000"/>
              </a:lnSpc>
              <a:tabLst>
                <a:tab algn="l" pos="0"/>
              </a:tabLst>
            </a:pPr>
            <a:r>
              <a:rPr b="0" lang="en-US" sz="1200" spc="-1" strike="noStrike">
                <a:solidFill>
                  <a:srgbClr val="000000"/>
                </a:solidFill>
                <a:latin typeface="+mn-lt"/>
                <a:ea typeface="+mn-ea"/>
              </a:rPr>
              <a:t>Once the code finishes the with block the You make ask why it is important to close files when you are done with them.  Some implementations of Python will automatically close files when their reference count drops to zero.  However, you are not guaranteed.  </a:t>
            </a:r>
            <a:endParaRPr b="0" lang="en-US" sz="1200" spc="-1" strike="noStrike">
              <a:latin typeface="Arial"/>
            </a:endParaRPr>
          </a:p>
          <a:p>
            <a:pPr marL="216000" indent="-215280">
              <a:lnSpc>
                <a:spcPct val="100000"/>
              </a:lnSpc>
              <a:tabLst>
                <a:tab algn="l" pos="0"/>
              </a:tabLst>
            </a:pPr>
            <a:endParaRPr b="0" lang="en-US" sz="1200" spc="-1" strike="noStrike">
              <a:latin typeface="Arial"/>
            </a:endParaRPr>
          </a:p>
        </p:txBody>
      </p:sp>
      <p:sp>
        <p:nvSpPr>
          <p:cNvPr id="899" name="Slide Number Placeholder 3"/>
          <p:cNvSpPr/>
          <p:nvPr/>
        </p:nvSpPr>
        <p:spPr>
          <a:xfrm>
            <a:off x="3884760" y="8685360"/>
            <a:ext cx="2970360" cy="45720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pPr>
            <a:fld id="{C72D8302-D518-402F-A596-6C3C2BA2B2D0}" type="slidenum">
              <a:rPr b="0" lang="en-US" sz="1200" spc="-1" strike="noStrike">
                <a:solidFill>
                  <a:srgbClr val="000000"/>
                </a:solidFill>
                <a:latin typeface="Times New Roman"/>
              </a:rPr>
              <a:t>154</a:t>
            </a:fld>
            <a:endParaRPr b="0" lang="en-US" sz="1200" spc="-1" strike="noStrike">
              <a:latin typeface="Arial"/>
            </a:endParaRPr>
          </a:p>
        </p:txBody>
      </p:sp>
    </p:spTree>
  </p:cSld>
</p:notes>
</file>

<file path=ppt/notesSlides/notesSlide12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00" name="PlaceHolder 1"/>
          <p:cNvSpPr>
            <a:spLocks noGrp="1"/>
          </p:cNvSpPr>
          <p:nvPr>
            <p:ph type="sldImg"/>
          </p:nvPr>
        </p:nvSpPr>
        <p:spPr>
          <a:xfrm>
            <a:off x="685800" y="1143000"/>
            <a:ext cx="5484960" cy="3084840"/>
          </a:xfrm>
          <a:prstGeom prst="rect">
            <a:avLst/>
          </a:prstGeom>
        </p:spPr>
      </p:sp>
      <p:sp>
        <p:nvSpPr>
          <p:cNvPr id="901" name="PlaceHolder 2"/>
          <p:cNvSpPr>
            <a:spLocks noGrp="1"/>
          </p:cNvSpPr>
          <p:nvPr>
            <p:ph type="body"/>
          </p:nvPr>
        </p:nvSpPr>
        <p:spPr>
          <a:xfrm>
            <a:off x="685800" y="4400640"/>
            <a:ext cx="5484960" cy="3598920"/>
          </a:xfrm>
          <a:prstGeom prst="rect">
            <a:avLst/>
          </a:prstGeom>
        </p:spPr>
        <p:txBody>
          <a:bodyPr lIns="0" rIns="0" tIns="0" bIns="0">
            <a:noAutofit/>
          </a:bodyPr>
          <a:p>
            <a:pPr marL="216000" indent="-215280">
              <a:lnSpc>
                <a:spcPct val="100000"/>
              </a:lnSpc>
              <a:tabLst>
                <a:tab algn="l" pos="0"/>
              </a:tabLst>
            </a:pPr>
            <a:r>
              <a:rPr b="0" lang="en-US" sz="1200" spc="-1" strike="noStrike">
                <a:solidFill>
                  <a:srgbClr val="000000"/>
                </a:solidFill>
                <a:latin typeface="+mn-lt"/>
                <a:ea typeface="+mn-ea"/>
              </a:rPr>
              <a:t>For copying files `shutil` provides 2 similar methods; `copy()`, `copy2()`, and `copyfile()`. </a:t>
            </a:r>
            <a:endParaRPr b="0" lang="en-US" sz="1200" spc="-1" strike="noStrike">
              <a:latin typeface="Arial"/>
            </a:endParaRPr>
          </a:p>
          <a:p>
            <a:pPr marL="216000" indent="-215280">
              <a:lnSpc>
                <a:spcPct val="100000"/>
              </a:lnSpc>
              <a:tabLst>
                <a:tab algn="l" pos="0"/>
              </a:tabLst>
            </a:pPr>
            <a:endParaRPr b="0" lang="en-US" sz="1200" spc="-1" strike="noStrike">
              <a:latin typeface="Arial"/>
            </a:endParaRPr>
          </a:p>
          <a:p>
            <a:pPr marL="216000" indent="-215280">
              <a:lnSpc>
                <a:spcPct val="100000"/>
              </a:lnSpc>
              <a:tabLst>
                <a:tab algn="l" pos="0"/>
              </a:tabLst>
            </a:pPr>
            <a:r>
              <a:rPr b="0" lang="en-US" sz="1200" spc="-1" strike="noStrike">
                <a:solidFill>
                  <a:srgbClr val="000000"/>
                </a:solidFill>
                <a:latin typeface="+mn-lt"/>
                <a:ea typeface="+mn-ea"/>
              </a:rPr>
              <a:t> </a:t>
            </a:r>
            <a:r>
              <a:rPr b="0" lang="en-US" sz="1200" spc="-1" strike="noStrike">
                <a:solidFill>
                  <a:srgbClr val="000000"/>
                </a:solidFill>
                <a:latin typeface="+mn-lt"/>
                <a:ea typeface="+mn-ea"/>
              </a:rPr>
              <a:t>The difference between `copy()` and `copy2()` is that `copy2()` will try to preserve then file metadata such as timestamps.  </a:t>
            </a:r>
            <a:endParaRPr b="0" lang="en-US" sz="1200" spc="-1" strike="noStrike">
              <a:latin typeface="Arial"/>
            </a:endParaRPr>
          </a:p>
          <a:p>
            <a:pPr marL="216000" indent="-215280">
              <a:lnSpc>
                <a:spcPct val="100000"/>
              </a:lnSpc>
              <a:tabLst>
                <a:tab algn="l" pos="0"/>
              </a:tabLst>
            </a:pPr>
            <a:endParaRPr b="0" lang="en-US" sz="1200" spc="-1" strike="noStrike">
              <a:latin typeface="Arial"/>
            </a:endParaRPr>
          </a:p>
          <a:p>
            <a:pPr marL="216000" indent="-215280">
              <a:lnSpc>
                <a:spcPct val="100000"/>
              </a:lnSpc>
              <a:tabLst>
                <a:tab algn="l" pos="0"/>
              </a:tabLst>
            </a:pPr>
            <a:r>
              <a:rPr b="0" lang="en-US" sz="1200" spc="-1" strike="noStrike">
                <a:solidFill>
                  <a:srgbClr val="000000"/>
                </a:solidFill>
                <a:latin typeface="+mn-lt"/>
                <a:ea typeface="+mn-ea"/>
              </a:rPr>
              <a:t>Copyfile() will only copy files if the target destination is writable.  If it is not writable an IOError will be thrown.  `copyfile()` will also throw an error if the target is a directory. </a:t>
            </a:r>
            <a:endParaRPr b="0" lang="en-US" sz="1200" spc="-1" strike="noStrike">
              <a:latin typeface="Arial"/>
            </a:endParaRPr>
          </a:p>
          <a:p>
            <a:pPr marL="216000" indent="-215280">
              <a:lnSpc>
                <a:spcPct val="100000"/>
              </a:lnSpc>
              <a:tabLst>
                <a:tab algn="l" pos="0"/>
              </a:tabLst>
            </a:pPr>
            <a:endParaRPr b="0" lang="en-US" sz="1200" spc="-1" strike="noStrike">
              <a:latin typeface="Arial"/>
            </a:endParaRPr>
          </a:p>
          <a:p>
            <a:pPr marL="216000" indent="-215280">
              <a:lnSpc>
                <a:spcPct val="100000"/>
              </a:lnSpc>
              <a:tabLst>
                <a:tab algn="l" pos="0"/>
              </a:tabLst>
            </a:pPr>
            <a:r>
              <a:rPr b="0" lang="en-US" sz="1200" spc="-1" strike="noStrike">
                <a:solidFill>
                  <a:srgbClr val="000000"/>
                </a:solidFill>
                <a:latin typeface="+mn-lt"/>
                <a:ea typeface="+mn-ea"/>
              </a:rPr>
              <a:t> </a:t>
            </a:r>
            <a:r>
              <a:rPr b="0" lang="en-US" sz="1200" spc="-1" strike="noStrike">
                <a:solidFill>
                  <a:srgbClr val="000000"/>
                </a:solidFill>
                <a:latin typeface="+mn-lt"/>
                <a:ea typeface="+mn-ea"/>
              </a:rPr>
              <a:t>Internally these files make use of an `copyfileobj()` method which is also available. </a:t>
            </a:r>
            <a:endParaRPr b="0" lang="en-US" sz="1200" spc="-1" strike="noStrike">
              <a:latin typeface="Arial"/>
            </a:endParaRPr>
          </a:p>
          <a:p>
            <a:pPr marL="216000" indent="-215280">
              <a:lnSpc>
                <a:spcPct val="100000"/>
              </a:lnSpc>
              <a:tabLst>
                <a:tab algn="l" pos="0"/>
              </a:tabLst>
            </a:pPr>
            <a:endParaRPr b="0" lang="en-US" sz="1200" spc="-1" strike="noStrike">
              <a:latin typeface="Arial"/>
            </a:endParaRPr>
          </a:p>
          <a:p>
            <a:pPr marL="216000" indent="-215280">
              <a:lnSpc>
                <a:spcPct val="100000"/>
              </a:lnSpc>
              <a:tabLst>
                <a:tab algn="l" pos="0"/>
              </a:tabLst>
            </a:pPr>
            <a:r>
              <a:rPr b="0" lang="en-US" sz="1200" spc="-1" strike="noStrike">
                <a:solidFill>
                  <a:srgbClr val="000000"/>
                </a:solidFill>
                <a:latin typeface="+mn-lt"/>
                <a:ea typeface="+mn-ea"/>
              </a:rPr>
              <a:t>Note, using `copyfileobj()` will require that the programmer explicitly calls close if the destination was a file object</a:t>
            </a:r>
            <a:endParaRPr b="0" lang="en-US" sz="1200" spc="-1" strike="noStrike">
              <a:latin typeface="Arial"/>
            </a:endParaRPr>
          </a:p>
          <a:p>
            <a:pPr marL="216000" indent="-215280">
              <a:lnSpc>
                <a:spcPct val="100000"/>
              </a:lnSpc>
              <a:tabLst>
                <a:tab algn="l" pos="0"/>
              </a:tabLst>
            </a:pPr>
            <a:endParaRPr b="0" lang="en-US" sz="1200" spc="-1" strike="noStrike">
              <a:latin typeface="Arial"/>
            </a:endParaRPr>
          </a:p>
        </p:txBody>
      </p:sp>
      <p:sp>
        <p:nvSpPr>
          <p:cNvPr id="902" name="Slide Number Placeholder 3"/>
          <p:cNvSpPr/>
          <p:nvPr/>
        </p:nvSpPr>
        <p:spPr>
          <a:xfrm>
            <a:off x="3884760" y="8685360"/>
            <a:ext cx="2970360" cy="45720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pPr>
            <a:fld id="{1C47B692-1274-4B6F-B072-16223B21558B}" type="slidenum">
              <a:rPr b="0" lang="en-US" sz="1200" spc="-1" strike="noStrike">
                <a:solidFill>
                  <a:srgbClr val="000000"/>
                </a:solidFill>
                <a:latin typeface="Times New Roman"/>
              </a:rPr>
              <a:t>154</a:t>
            </a:fld>
            <a:endParaRPr b="0" lang="en-US" sz="1200" spc="-1" strike="noStrike">
              <a:latin typeface="Arial"/>
            </a:endParaRPr>
          </a:p>
        </p:txBody>
      </p:sp>
    </p:spTree>
  </p:cSld>
</p:notes>
</file>

<file path=ppt/notesSlides/notesSlide12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03" name="PlaceHolder 1"/>
          <p:cNvSpPr>
            <a:spLocks noGrp="1"/>
          </p:cNvSpPr>
          <p:nvPr>
            <p:ph type="sldImg"/>
          </p:nvPr>
        </p:nvSpPr>
        <p:spPr>
          <a:xfrm>
            <a:off x="685800" y="1143000"/>
            <a:ext cx="5484960" cy="3084840"/>
          </a:xfrm>
          <a:prstGeom prst="rect">
            <a:avLst/>
          </a:prstGeom>
        </p:spPr>
      </p:sp>
      <p:sp>
        <p:nvSpPr>
          <p:cNvPr id="904" name="PlaceHolder 2"/>
          <p:cNvSpPr>
            <a:spLocks noGrp="1"/>
          </p:cNvSpPr>
          <p:nvPr>
            <p:ph type="body"/>
          </p:nvPr>
        </p:nvSpPr>
        <p:spPr>
          <a:xfrm>
            <a:off x="685800" y="4400640"/>
            <a:ext cx="5484960" cy="3598920"/>
          </a:xfrm>
          <a:prstGeom prst="rect">
            <a:avLst/>
          </a:prstGeom>
        </p:spPr>
        <p:txBody>
          <a:bodyPr lIns="0" rIns="0" tIns="0" bIns="0">
            <a:noAutofit/>
          </a:bodyPr>
          <a:p>
            <a:pPr marL="216000" indent="-215280">
              <a:lnSpc>
                <a:spcPct val="100000"/>
              </a:lnSpc>
              <a:tabLst>
                <a:tab algn="l" pos="0"/>
              </a:tabLst>
            </a:pPr>
            <a:r>
              <a:rPr b="0" lang="en-US" sz="1200" spc="-1" strike="noStrike">
                <a:solidFill>
                  <a:srgbClr val="000000"/>
                </a:solidFill>
                <a:latin typeface="+mn-lt"/>
                <a:ea typeface="+mn-ea"/>
              </a:rPr>
              <a:t>Extended functionality made extremely easy in Python.  Decorators are a special from of functions that can wrap other functions to 'extend' the functionality of the method.   They follow a simple formula as shown below.</a:t>
            </a:r>
            <a:endParaRPr b="0" lang="en-US" sz="1200" spc="-1" strike="noStrike">
              <a:latin typeface="Arial"/>
            </a:endParaRPr>
          </a:p>
          <a:p>
            <a:pPr marL="216000" indent="-215280">
              <a:lnSpc>
                <a:spcPct val="100000"/>
              </a:lnSpc>
              <a:tabLst>
                <a:tab algn="l" pos="0"/>
              </a:tabLst>
            </a:pPr>
            <a:endParaRPr b="0" lang="en-US" sz="1200" spc="-1" strike="noStrike">
              <a:latin typeface="Arial"/>
            </a:endParaRPr>
          </a:p>
        </p:txBody>
      </p:sp>
      <p:sp>
        <p:nvSpPr>
          <p:cNvPr id="905" name="Slide Number Placeholder 3"/>
          <p:cNvSpPr/>
          <p:nvPr/>
        </p:nvSpPr>
        <p:spPr>
          <a:xfrm>
            <a:off x="3884760" y="8685360"/>
            <a:ext cx="2970360" cy="45720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tabLst>
                <a:tab algn="l" pos="0"/>
              </a:tabLst>
            </a:pPr>
            <a:fld id="{7ACAF60F-6BC9-4EFE-8E27-D1D9C10014EE}" type="slidenum">
              <a:rPr b="0" lang="en-US" sz="1200" spc="-1" strike="noStrike">
                <a:solidFill>
                  <a:srgbClr val="000000"/>
                </a:solidFill>
                <a:latin typeface="Calibri"/>
                <a:ea typeface="+mn-ea"/>
              </a:rPr>
              <a:t>154</a:t>
            </a:fld>
            <a:endParaRPr b="0" lang="en-US" sz="1200" spc="-1" strike="noStrike">
              <a:latin typeface="Arial"/>
            </a:endParaRPr>
          </a:p>
        </p:txBody>
      </p:sp>
    </p:spTree>
  </p:cSld>
</p:notes>
</file>

<file path=ppt/notesSlides/notesSlide12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06" name="PlaceHolder 1"/>
          <p:cNvSpPr>
            <a:spLocks noGrp="1"/>
          </p:cNvSpPr>
          <p:nvPr>
            <p:ph type="sldImg"/>
          </p:nvPr>
        </p:nvSpPr>
        <p:spPr>
          <a:xfrm>
            <a:off x="685800" y="1143000"/>
            <a:ext cx="5484960" cy="3084840"/>
          </a:xfrm>
          <a:prstGeom prst="rect">
            <a:avLst/>
          </a:prstGeom>
        </p:spPr>
      </p:sp>
      <p:sp>
        <p:nvSpPr>
          <p:cNvPr id="907" name="PlaceHolder 2"/>
          <p:cNvSpPr>
            <a:spLocks noGrp="1"/>
          </p:cNvSpPr>
          <p:nvPr>
            <p:ph type="body"/>
          </p:nvPr>
        </p:nvSpPr>
        <p:spPr>
          <a:xfrm>
            <a:off x="685800" y="4400640"/>
            <a:ext cx="5484960" cy="3598920"/>
          </a:xfrm>
          <a:prstGeom prst="rect">
            <a:avLst/>
          </a:prstGeom>
        </p:spPr>
        <p:txBody>
          <a:bodyPr lIns="0" rIns="0" tIns="0" bIns="0">
            <a:noAutofit/>
          </a:bodyPr>
          <a:p>
            <a:pPr marL="216000" indent="-214920">
              <a:lnSpc>
                <a:spcPct val="100000"/>
              </a:lnSpc>
              <a:tabLst>
                <a:tab algn="l" pos="0"/>
              </a:tabLst>
            </a:pPr>
            <a:r>
              <a:rPr b="0" lang="en-US" sz="1200" spc="-1" strike="noStrike">
                <a:solidFill>
                  <a:srgbClr val="000000"/>
                </a:solidFill>
                <a:latin typeface="+mn-lt"/>
                <a:ea typeface="+mn-ea"/>
              </a:rPr>
              <a:t>The distribution type will be either </a:t>
            </a:r>
            <a:r>
              <a:rPr b="0" i="1" lang="en-US" sz="1200" spc="-1" strike="noStrike">
                <a:solidFill>
                  <a:srgbClr val="000000"/>
                </a:solidFill>
                <a:latin typeface="+mn-lt"/>
                <a:ea typeface="+mn-ea"/>
              </a:rPr>
              <a:t>*standard*</a:t>
            </a:r>
            <a:r>
              <a:rPr b="0" lang="en-US" sz="1200" spc="-1" strike="noStrike">
                <a:solidFill>
                  <a:srgbClr val="000000"/>
                </a:solidFill>
                <a:latin typeface="+mn-lt"/>
                <a:ea typeface="+mn-ea"/>
              </a:rPr>
              <a:t> (egg), a source code package, or </a:t>
            </a:r>
            <a:r>
              <a:rPr b="0" i="1" lang="en-US" sz="1200" spc="-1" strike="noStrike">
                <a:solidFill>
                  <a:srgbClr val="000000"/>
                </a:solidFill>
                <a:latin typeface="+mn-lt"/>
                <a:ea typeface="+mn-ea"/>
              </a:rPr>
              <a:t>*wheel*</a:t>
            </a:r>
            <a:r>
              <a:rPr b="0" lang="en-US" sz="1200" spc="-1" strike="noStrike">
                <a:solidFill>
                  <a:srgbClr val="000000"/>
                </a:solidFill>
                <a:latin typeface="+mn-lt"/>
                <a:ea typeface="+mn-ea"/>
              </a:rPr>
              <a:t>, a binary distribution.</a:t>
            </a:r>
            <a:endParaRPr b="0" lang="en-US" sz="1200" spc="-1" strike="noStrike">
              <a:latin typeface="Arial"/>
            </a:endParaRPr>
          </a:p>
          <a:p>
            <a:pPr marL="216000" indent="-214920">
              <a:lnSpc>
                <a:spcPct val="100000"/>
              </a:lnSpc>
              <a:tabLst>
                <a:tab algn="l" pos="0"/>
              </a:tabLst>
            </a:pPr>
            <a:endParaRPr b="0" lang="en-US" sz="1200" spc="-1" strike="noStrike">
              <a:latin typeface="Arial"/>
            </a:endParaRPr>
          </a:p>
          <a:p>
            <a:pPr marL="216000" indent="-214920">
              <a:lnSpc>
                <a:spcPct val="100000"/>
              </a:lnSpc>
              <a:tabLst>
                <a:tab algn="l" pos="0"/>
              </a:tabLst>
            </a:pPr>
            <a:r>
              <a:rPr b="0" lang="en-US" sz="1200" spc="-1" strike="noStrike">
                <a:solidFill>
                  <a:srgbClr val="000000"/>
                </a:solidFill>
                <a:latin typeface="+mn-lt"/>
                <a:ea typeface="+mn-ea"/>
              </a:rPr>
              <a:t>It is also possible to run all of the previous commands through the Python3 executable by using 'python3 -m ’ instead of pip  at the beginning of the command. As shown on the previous page</a:t>
            </a:r>
            <a:endParaRPr b="0" lang="en-US" sz="1200" spc="-1" strike="noStrike">
              <a:latin typeface="Arial"/>
            </a:endParaRPr>
          </a:p>
          <a:p>
            <a:pPr marL="216000" indent="-214920">
              <a:lnSpc>
                <a:spcPct val="100000"/>
              </a:lnSpc>
              <a:tabLst>
                <a:tab algn="l" pos="0"/>
              </a:tabLst>
            </a:pPr>
            <a:endParaRPr b="0" lang="en-US" sz="1200" spc="-1" strike="noStrike">
              <a:latin typeface="Arial"/>
            </a:endParaRPr>
          </a:p>
          <a:p>
            <a:pPr marL="216000" indent="-214920">
              <a:lnSpc>
                <a:spcPct val="100000"/>
              </a:lnSpc>
              <a:tabLst>
                <a:tab algn="l" pos="0"/>
              </a:tabLst>
            </a:pPr>
            <a:endParaRPr b="0" lang="en-US" sz="1200" spc="-1" strike="noStrike">
              <a:latin typeface="Arial"/>
            </a:endParaRPr>
          </a:p>
          <a:p>
            <a:pPr marL="216000" indent="-214920">
              <a:lnSpc>
                <a:spcPct val="100000"/>
              </a:lnSpc>
              <a:tabLst>
                <a:tab algn="l" pos="0"/>
              </a:tabLst>
            </a:pPr>
            <a:endParaRPr b="0" lang="en-US" sz="1200" spc="-1" strike="noStrike">
              <a:latin typeface="Arial"/>
            </a:endParaRPr>
          </a:p>
        </p:txBody>
      </p:sp>
      <p:sp>
        <p:nvSpPr>
          <p:cNvPr id="908" name="Slide Number Placeholder 3"/>
          <p:cNvSpPr/>
          <p:nvPr/>
        </p:nvSpPr>
        <p:spPr>
          <a:xfrm>
            <a:off x="3884760" y="8685360"/>
            <a:ext cx="2970360" cy="45720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pPr>
            <a:fld id="{257F41F6-9B7D-49F3-9E08-3CE8DC0A4ECA}" type="slidenum">
              <a:rPr b="0" lang="en-US" sz="1200" spc="-1" strike="noStrike">
                <a:solidFill>
                  <a:srgbClr val="000000"/>
                </a:solidFill>
                <a:latin typeface="Times New Roman"/>
              </a:rPr>
              <a:t>154</a:t>
            </a:fld>
            <a:endParaRPr b="0" lang="en-US" sz="1200" spc="-1" strike="noStrike">
              <a:latin typeface="Arial"/>
            </a:endParaRPr>
          </a:p>
        </p:txBody>
      </p:sp>
    </p:spTree>
  </p:cSld>
</p:notes>
</file>

<file path=ppt/notesSlides/notesSlide12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09" name="PlaceHolder 1"/>
          <p:cNvSpPr>
            <a:spLocks noGrp="1"/>
          </p:cNvSpPr>
          <p:nvPr>
            <p:ph type="sldImg"/>
          </p:nvPr>
        </p:nvSpPr>
        <p:spPr>
          <a:xfrm>
            <a:off x="685800" y="1143000"/>
            <a:ext cx="5484960" cy="3084840"/>
          </a:xfrm>
          <a:prstGeom prst="rect">
            <a:avLst/>
          </a:prstGeom>
        </p:spPr>
      </p:sp>
      <p:sp>
        <p:nvSpPr>
          <p:cNvPr id="910" name="PlaceHolder 2"/>
          <p:cNvSpPr>
            <a:spLocks noGrp="1"/>
          </p:cNvSpPr>
          <p:nvPr>
            <p:ph type="body"/>
          </p:nvPr>
        </p:nvSpPr>
        <p:spPr>
          <a:xfrm>
            <a:off x="685800" y="4400640"/>
            <a:ext cx="5484960" cy="3598920"/>
          </a:xfrm>
          <a:prstGeom prst="rect">
            <a:avLst/>
          </a:prstGeom>
        </p:spPr>
        <p:txBody>
          <a:bodyPr lIns="0" rIns="0" tIns="0" bIns="0">
            <a:noAutofit/>
          </a:bodyPr>
          <a:p>
            <a:pPr marL="216000" indent="-215280">
              <a:lnSpc>
                <a:spcPct val="100000"/>
              </a:lnSpc>
              <a:tabLst>
                <a:tab algn="l" pos="0"/>
              </a:tabLst>
            </a:pPr>
            <a:r>
              <a:rPr b="0" lang="en-US" sz="1200" spc="-1" strike="noStrike">
                <a:solidFill>
                  <a:srgbClr val="000000"/>
                </a:solidFill>
                <a:latin typeface="+mn-lt"/>
                <a:ea typeface="+mn-ea"/>
              </a:rPr>
              <a:t>A couple of extra useful commands include being able to prepare an environment.    The following commands will generate a file and then use that file to install pip on another system.</a:t>
            </a:r>
            <a:endParaRPr b="0" lang="en-US" sz="1200" spc="-1" strike="noStrike">
              <a:latin typeface="Arial"/>
            </a:endParaRPr>
          </a:p>
          <a:p>
            <a:pPr marL="216000" indent="-215280">
              <a:lnSpc>
                <a:spcPct val="100000"/>
              </a:lnSpc>
              <a:tabLst>
                <a:tab algn="l" pos="0"/>
              </a:tabLst>
            </a:pPr>
            <a:endParaRPr b="0" lang="en-US" sz="1200" spc="-1" strike="noStrike">
              <a:latin typeface="Arial"/>
            </a:endParaRPr>
          </a:p>
          <a:p>
            <a:pPr marL="216000" indent="-215280">
              <a:lnSpc>
                <a:spcPct val="100000"/>
              </a:lnSpc>
              <a:tabLst>
                <a:tab algn="l" pos="0"/>
              </a:tabLst>
            </a:pPr>
            <a:endParaRPr b="0" lang="en-US" sz="1200" spc="-1" strike="noStrike">
              <a:latin typeface="Arial"/>
            </a:endParaRPr>
          </a:p>
          <a:p>
            <a:pPr marL="216000" indent="-215280">
              <a:lnSpc>
                <a:spcPct val="100000"/>
              </a:lnSpc>
              <a:tabLst>
                <a:tab algn="l" pos="0"/>
              </a:tabLst>
            </a:pPr>
            <a:r>
              <a:rPr b="0" lang="en-US" sz="2000" spc="-1" strike="noStrike">
                <a:solidFill>
                  <a:srgbClr val="000000"/>
                </a:solidFill>
                <a:latin typeface="+mn-lt"/>
                <a:ea typeface="+mn-ea"/>
              </a:rPr>
              <a:t>Reallyb useful if you use an IDE like Pycharm.  </a:t>
            </a:r>
            <a:endParaRPr b="0" lang="en-US" sz="2000" spc="-1" strike="noStrike">
              <a:latin typeface="Arial"/>
            </a:endParaRPr>
          </a:p>
          <a:p>
            <a:pPr marL="216000" indent="-215280">
              <a:lnSpc>
                <a:spcPct val="100000"/>
              </a:lnSpc>
              <a:tabLst>
                <a:tab algn="l" pos="0"/>
              </a:tabLst>
            </a:pPr>
            <a:endParaRPr b="0" lang="en-US" sz="2000" spc="-1" strike="noStrike">
              <a:latin typeface="Arial"/>
            </a:endParaRPr>
          </a:p>
          <a:p>
            <a:pPr marL="216000" indent="-215280">
              <a:lnSpc>
                <a:spcPct val="100000"/>
              </a:lnSpc>
              <a:tabLst>
                <a:tab algn="l" pos="0"/>
              </a:tabLst>
            </a:pPr>
            <a:r>
              <a:rPr b="0" lang="en-US" sz="2000" spc="-1" strike="noStrike">
                <a:solidFill>
                  <a:srgbClr val="000000"/>
                </a:solidFill>
                <a:latin typeface="+mn-lt"/>
                <a:ea typeface="+mn-ea"/>
              </a:rPr>
              <a:t>	</a:t>
            </a:r>
            <a:r>
              <a:rPr b="0" lang="en-US" sz="2000" spc="-1" strike="noStrike">
                <a:solidFill>
                  <a:srgbClr val="000000"/>
                </a:solidFill>
                <a:latin typeface="+mn-lt"/>
                <a:ea typeface="+mn-ea"/>
              </a:rPr>
              <a:t>- Start a new project</a:t>
            </a:r>
            <a:endParaRPr b="0" lang="en-US" sz="2000" spc="-1" strike="noStrike">
              <a:latin typeface="Arial"/>
            </a:endParaRPr>
          </a:p>
          <a:p>
            <a:pPr marL="216000" indent="-215280">
              <a:lnSpc>
                <a:spcPct val="100000"/>
              </a:lnSpc>
              <a:tabLst>
                <a:tab algn="l" pos="0"/>
              </a:tabLst>
            </a:pPr>
            <a:r>
              <a:rPr b="0" lang="en-US" sz="2000" spc="-1" strike="noStrike">
                <a:solidFill>
                  <a:srgbClr val="000000"/>
                </a:solidFill>
                <a:latin typeface="+mn-lt"/>
                <a:ea typeface="+mn-ea"/>
              </a:rPr>
              <a:t>	</a:t>
            </a:r>
            <a:r>
              <a:rPr b="0" lang="en-US" sz="2000" spc="-1" strike="noStrike">
                <a:solidFill>
                  <a:srgbClr val="000000"/>
                </a:solidFill>
                <a:latin typeface="+mn-lt"/>
                <a:ea typeface="+mn-ea"/>
              </a:rPr>
              <a:t>- create a new virtual environment</a:t>
            </a:r>
            <a:endParaRPr b="0" lang="en-US" sz="2000" spc="-1" strike="noStrike">
              <a:latin typeface="Arial"/>
            </a:endParaRPr>
          </a:p>
          <a:p>
            <a:pPr marL="216000" indent="-215280">
              <a:lnSpc>
                <a:spcPct val="100000"/>
              </a:lnSpc>
              <a:tabLst>
                <a:tab algn="l" pos="0"/>
              </a:tabLst>
            </a:pPr>
            <a:r>
              <a:rPr b="0" lang="en-US" sz="2000" spc="-1" strike="noStrike">
                <a:solidFill>
                  <a:srgbClr val="000000"/>
                </a:solidFill>
                <a:latin typeface="+mn-lt"/>
                <a:ea typeface="+mn-ea"/>
              </a:rPr>
              <a:t>	</a:t>
            </a:r>
            <a:r>
              <a:rPr b="0" lang="en-US" sz="2000" spc="-1" strike="noStrike">
                <a:solidFill>
                  <a:srgbClr val="000000"/>
                </a:solidFill>
                <a:latin typeface="+mn-lt"/>
                <a:ea typeface="+mn-ea"/>
              </a:rPr>
              <a:t>- Let the IDE handle integratijng with PyPi</a:t>
            </a:r>
            <a:endParaRPr b="0" lang="en-US" sz="2000" spc="-1" strike="noStrike">
              <a:latin typeface="Arial"/>
            </a:endParaRPr>
          </a:p>
          <a:p>
            <a:pPr marL="216000" indent="-215280">
              <a:lnSpc>
                <a:spcPct val="100000"/>
              </a:lnSpc>
              <a:tabLst>
                <a:tab algn="l" pos="0"/>
              </a:tabLst>
            </a:pPr>
            <a:r>
              <a:rPr b="0" lang="en-US" sz="2000" spc="-1" strike="noStrike">
                <a:solidFill>
                  <a:srgbClr val="000000"/>
                </a:solidFill>
                <a:latin typeface="+mn-lt"/>
                <a:ea typeface="+mn-ea"/>
              </a:rPr>
              <a:t>	</a:t>
            </a:r>
            <a:r>
              <a:rPr b="0" lang="en-US" sz="2000" spc="-1" strike="noStrike">
                <a:solidFill>
                  <a:srgbClr val="000000"/>
                </a:solidFill>
                <a:latin typeface="+mn-lt"/>
                <a:ea typeface="+mn-ea"/>
              </a:rPr>
              <a:t>- Finish coding </a:t>
            </a:r>
            <a:endParaRPr b="0" lang="en-US" sz="2000" spc="-1" strike="noStrike">
              <a:latin typeface="Arial"/>
            </a:endParaRPr>
          </a:p>
          <a:p>
            <a:pPr marL="216000" indent="-215280">
              <a:lnSpc>
                <a:spcPct val="100000"/>
              </a:lnSpc>
              <a:tabLst>
                <a:tab algn="l" pos="0"/>
              </a:tabLst>
            </a:pPr>
            <a:r>
              <a:rPr b="0" lang="en-US" sz="2000" spc="-1" strike="noStrike">
                <a:solidFill>
                  <a:srgbClr val="000000"/>
                </a:solidFill>
                <a:latin typeface="+mn-lt"/>
                <a:ea typeface="+mn-ea"/>
              </a:rPr>
              <a:t>	</a:t>
            </a:r>
            <a:r>
              <a:rPr b="0" lang="en-US" sz="2000" spc="-1" strike="noStrike">
                <a:solidFill>
                  <a:srgbClr val="000000"/>
                </a:solidFill>
                <a:latin typeface="+mn-lt"/>
                <a:ea typeface="+mn-ea"/>
              </a:rPr>
              <a:t>- Run the first command to generate the requirements.txt for the project</a:t>
            </a:r>
            <a:endParaRPr b="0" lang="en-US" sz="2000" spc="-1" strike="noStrike">
              <a:latin typeface="Arial"/>
            </a:endParaRPr>
          </a:p>
          <a:p>
            <a:pPr marL="216000" indent="-215280">
              <a:lnSpc>
                <a:spcPct val="100000"/>
              </a:lnSpc>
              <a:tabLst>
                <a:tab algn="l" pos="0"/>
              </a:tabLst>
            </a:pPr>
            <a:endParaRPr b="0" lang="en-US" sz="2000" spc="-1" strike="noStrike">
              <a:latin typeface="Arial"/>
            </a:endParaRPr>
          </a:p>
          <a:p>
            <a:pPr marL="216000" indent="-215280">
              <a:lnSpc>
                <a:spcPct val="100000"/>
              </a:lnSpc>
              <a:tabLst>
                <a:tab algn="l" pos="0"/>
              </a:tabLst>
            </a:pPr>
            <a:r>
              <a:rPr b="0" lang="en-US" sz="2000" spc="-1" strike="noStrike">
                <a:solidFill>
                  <a:srgbClr val="000000"/>
                </a:solidFill>
                <a:latin typeface="+mn-lt"/>
                <a:ea typeface="+mn-ea"/>
              </a:rPr>
              <a:t>	</a:t>
            </a:r>
            <a:r>
              <a:rPr b="0" lang="en-US" sz="2000" spc="-1" strike="noStrike">
                <a:solidFill>
                  <a:srgbClr val="000000"/>
                </a:solidFill>
                <a:latin typeface="+mn-lt"/>
                <a:ea typeface="+mn-ea"/>
              </a:rPr>
              <a:t>- Build script or exection script can run the second command to ensure items are</a:t>
            </a:r>
            <a:endParaRPr b="0" lang="en-US" sz="2000" spc="-1" strike="noStrike">
              <a:latin typeface="Arial"/>
            </a:endParaRPr>
          </a:p>
        </p:txBody>
      </p:sp>
      <p:sp>
        <p:nvSpPr>
          <p:cNvPr id="911" name="Slide Number Placeholder 3"/>
          <p:cNvSpPr/>
          <p:nvPr/>
        </p:nvSpPr>
        <p:spPr>
          <a:xfrm>
            <a:off x="3884760" y="8685360"/>
            <a:ext cx="2970360" cy="45720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pPr>
            <a:fld id="{C7C4A735-0EF0-4A19-A9D5-E27254B39225}" type="slidenum">
              <a:rPr b="0" lang="en-US" sz="1200" spc="-1" strike="noStrike">
                <a:solidFill>
                  <a:srgbClr val="000000"/>
                </a:solidFill>
                <a:latin typeface="Times New Roman"/>
              </a:rPr>
              <a:t>154</a:t>
            </a:fld>
            <a:endParaRPr b="0" lang="en-US" sz="1200" spc="-1" strike="noStrike">
              <a:latin typeface="Arial"/>
            </a:endParaRPr>
          </a:p>
        </p:txBody>
      </p:sp>
    </p:spTree>
  </p:cSld>
</p:notes>
</file>

<file path=ppt/notesSlides/notesSlide13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12" name="PlaceHolder 1"/>
          <p:cNvSpPr>
            <a:spLocks noGrp="1"/>
          </p:cNvSpPr>
          <p:nvPr>
            <p:ph type="sldImg"/>
          </p:nvPr>
        </p:nvSpPr>
        <p:spPr>
          <a:xfrm>
            <a:off x="685800" y="1143000"/>
            <a:ext cx="5484960" cy="3084840"/>
          </a:xfrm>
          <a:prstGeom prst="rect">
            <a:avLst/>
          </a:prstGeom>
        </p:spPr>
      </p:sp>
      <p:sp>
        <p:nvSpPr>
          <p:cNvPr id="913" name="PlaceHolder 2"/>
          <p:cNvSpPr>
            <a:spLocks noGrp="1"/>
          </p:cNvSpPr>
          <p:nvPr>
            <p:ph type="body"/>
          </p:nvPr>
        </p:nvSpPr>
        <p:spPr>
          <a:xfrm>
            <a:off x="685800" y="4400640"/>
            <a:ext cx="5484960" cy="3598920"/>
          </a:xfrm>
          <a:prstGeom prst="rect">
            <a:avLst/>
          </a:prstGeom>
        </p:spPr>
        <p:txBody>
          <a:bodyPr lIns="0" rIns="0" tIns="0" bIns="0">
            <a:noAutofit/>
          </a:bodyPr>
          <a:p>
            <a:pPr marL="216000" indent="-214920">
              <a:lnSpc>
                <a:spcPct val="100000"/>
              </a:lnSpc>
              <a:tabLst>
                <a:tab algn="l" pos="0"/>
              </a:tabLst>
            </a:pPr>
            <a:r>
              <a:rPr b="0" lang="en-US" sz="1200" spc="-1" strike="noStrike">
                <a:solidFill>
                  <a:srgbClr val="000000"/>
                </a:solidFill>
                <a:latin typeface="+mn-lt"/>
                <a:ea typeface="+mn-ea"/>
              </a:rPr>
              <a:t>What are some of the benefits for using a virtual environment?</a:t>
            </a:r>
            <a:endParaRPr b="0" lang="en-US" sz="1200" spc="-1" strike="noStrike">
              <a:latin typeface="Arial"/>
            </a:endParaRPr>
          </a:p>
          <a:p>
            <a:pPr marL="216000" indent="-214920">
              <a:lnSpc>
                <a:spcPct val="100000"/>
              </a:lnSpc>
              <a:tabLst>
                <a:tab algn="l" pos="0"/>
              </a:tabLst>
            </a:pPr>
            <a:br/>
            <a:r>
              <a:rPr b="0" lang="en-US" sz="1200" spc="-1" strike="noStrike">
                <a:solidFill>
                  <a:srgbClr val="000000"/>
                </a:solidFill>
                <a:latin typeface="+mn-lt"/>
                <a:ea typeface="+mn-ea"/>
              </a:rPr>
              <a:t>- Consider the potential for breaking changes for other scripts on the system.</a:t>
            </a:r>
            <a:endParaRPr b="0" lang="en-US" sz="1200" spc="-1" strike="noStrike">
              <a:latin typeface="Arial"/>
            </a:endParaRPr>
          </a:p>
          <a:p>
            <a:pPr marL="216000" indent="-214920">
              <a:lnSpc>
                <a:spcPct val="100000"/>
              </a:lnSpc>
              <a:tabLst>
                <a:tab algn="l" pos="0"/>
              </a:tabLst>
            </a:pPr>
            <a:r>
              <a:rPr b="0" lang="en-US" sz="1200" spc="-1" strike="noStrike">
                <a:solidFill>
                  <a:srgbClr val="000000"/>
                </a:solidFill>
                <a:latin typeface="+mn-lt"/>
                <a:ea typeface="+mn-ea"/>
              </a:rPr>
              <a:t>- Consider the need to execute the Python script on a build system or customer system that you want to be the same after it is done.</a:t>
            </a:r>
            <a:endParaRPr b="0" lang="en-US" sz="1200" spc="-1" strike="noStrike">
              <a:latin typeface="Arial"/>
            </a:endParaRPr>
          </a:p>
          <a:p>
            <a:pPr marL="216000" indent="-214920">
              <a:lnSpc>
                <a:spcPct val="100000"/>
              </a:lnSpc>
              <a:tabLst>
                <a:tab algn="l" pos="0"/>
              </a:tabLst>
            </a:pPr>
            <a:endParaRPr b="0" lang="en-US" sz="1200" spc="-1" strike="noStrike">
              <a:latin typeface="Arial"/>
            </a:endParaRPr>
          </a:p>
        </p:txBody>
      </p:sp>
      <p:sp>
        <p:nvSpPr>
          <p:cNvPr id="914" name="Slide Number Placeholder 3"/>
          <p:cNvSpPr/>
          <p:nvPr/>
        </p:nvSpPr>
        <p:spPr>
          <a:xfrm>
            <a:off x="3884760" y="8685360"/>
            <a:ext cx="2970360" cy="45720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pPr>
            <a:fld id="{A8D94DDF-E7CA-4AEA-A1C1-492F3A7E6493}" type="slidenum">
              <a:rPr b="0" lang="en-US" sz="1200" spc="-1" strike="noStrike">
                <a:solidFill>
                  <a:srgbClr val="000000"/>
                </a:solidFill>
                <a:latin typeface="Times New Roman"/>
              </a:rPr>
              <a:t>154</a:t>
            </a:fld>
            <a:endParaRPr b="0" lang="en-US" sz="1200" spc="-1" strike="noStrike">
              <a:latin typeface="Arial"/>
            </a:endParaRPr>
          </a:p>
        </p:txBody>
      </p:sp>
    </p:spTree>
  </p:cSld>
</p:notes>
</file>

<file path=ppt/notesSlides/notesSlide13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15" name="PlaceHolder 1"/>
          <p:cNvSpPr>
            <a:spLocks noGrp="1"/>
          </p:cNvSpPr>
          <p:nvPr>
            <p:ph type="sldImg"/>
          </p:nvPr>
        </p:nvSpPr>
        <p:spPr>
          <a:xfrm>
            <a:off x="685800" y="1143000"/>
            <a:ext cx="5484960" cy="3084840"/>
          </a:xfrm>
          <a:prstGeom prst="rect">
            <a:avLst/>
          </a:prstGeom>
        </p:spPr>
      </p:sp>
      <p:sp>
        <p:nvSpPr>
          <p:cNvPr id="916" name="PlaceHolder 2"/>
          <p:cNvSpPr>
            <a:spLocks noGrp="1"/>
          </p:cNvSpPr>
          <p:nvPr>
            <p:ph type="body"/>
          </p:nvPr>
        </p:nvSpPr>
        <p:spPr>
          <a:xfrm>
            <a:off x="685800" y="4400640"/>
            <a:ext cx="5484960" cy="3598920"/>
          </a:xfrm>
          <a:prstGeom prst="rect">
            <a:avLst/>
          </a:prstGeom>
        </p:spPr>
        <p:txBody>
          <a:bodyPr lIns="0" rIns="0" tIns="0" bIns="0">
            <a:noAutofit/>
          </a:bodyPr>
          <a:p>
            <a:pPr marL="216000" indent="-215280">
              <a:lnSpc>
                <a:spcPct val="100000"/>
              </a:lnSpc>
              <a:tabLst>
                <a:tab algn="l" pos="0"/>
              </a:tabLst>
            </a:pPr>
            <a:endParaRPr b="0" lang="en-US" sz="2000" spc="-1" strike="noStrike">
              <a:latin typeface="Arial"/>
            </a:endParaRPr>
          </a:p>
          <a:p>
            <a:pPr marL="216000" indent="-215280">
              <a:lnSpc>
                <a:spcPct val="100000"/>
              </a:lnSpc>
              <a:tabLst>
                <a:tab algn="l" pos="0"/>
              </a:tabLst>
            </a:pPr>
            <a:r>
              <a:rPr b="0" lang="en-US" sz="1200" spc="-1" strike="noStrike">
                <a:solidFill>
                  <a:srgbClr val="000000"/>
                </a:solidFill>
                <a:latin typeface="+mn-lt"/>
                <a:ea typeface="+mn-ea"/>
              </a:rPr>
              <a:t>Activate</a:t>
            </a:r>
            <a:endParaRPr b="0" lang="en-US" sz="1200" spc="-1" strike="noStrike">
              <a:latin typeface="Arial"/>
            </a:endParaRPr>
          </a:p>
          <a:p>
            <a:pPr marL="216000" indent="-215280">
              <a:lnSpc>
                <a:spcPct val="100000"/>
              </a:lnSpc>
              <a:tabLst>
                <a:tab algn="l" pos="0"/>
              </a:tabLst>
            </a:pPr>
            <a:r>
              <a:rPr b="0" lang="en-US" sz="1200" spc="-1" strike="noStrike">
                <a:solidFill>
                  <a:srgbClr val="000000"/>
                </a:solidFill>
                <a:latin typeface="+mn-lt"/>
                <a:ea typeface="+mn-ea"/>
              </a:rPr>
              <a:t>if you are not using bash you can use bat,  (</a:t>
            </a:r>
            <a:r>
              <a:rPr b="0" lang="en-US" sz="2000" spc="-1" strike="noStrike">
                <a:solidFill>
                  <a:srgbClr val="000000"/>
                </a:solidFill>
                <a:latin typeface="+mn-lt"/>
                <a:ea typeface="+mn-ea"/>
              </a:rPr>
              <a:t>activate.bat</a:t>
            </a:r>
            <a:r>
              <a:rPr b="0" lang="en-US" sz="1200" spc="-1" strike="noStrike">
                <a:solidFill>
                  <a:srgbClr val="000000"/>
                </a:solidFill>
                <a:latin typeface="+mn-lt"/>
                <a:ea typeface="+mn-ea"/>
              </a:rPr>
              <a:t>),  csh (activate.csh) or fish (activate.fish) as well.</a:t>
            </a:r>
            <a:endParaRPr b="0" lang="en-US" sz="1200" spc="-1" strike="noStrike">
              <a:latin typeface="Arial"/>
            </a:endParaRPr>
          </a:p>
          <a:p>
            <a:pPr marL="216000" indent="-215280">
              <a:lnSpc>
                <a:spcPct val="100000"/>
              </a:lnSpc>
              <a:tabLst>
                <a:tab algn="l" pos="0"/>
              </a:tabLst>
            </a:pPr>
            <a:endParaRPr b="0" lang="en-US" sz="1200" spc="-1" strike="noStrike">
              <a:latin typeface="Arial"/>
            </a:endParaRPr>
          </a:p>
          <a:p>
            <a:pPr marL="216000" indent="-215280">
              <a:lnSpc>
                <a:spcPct val="100000"/>
              </a:lnSpc>
              <a:tabLst>
                <a:tab algn="l" pos="0"/>
              </a:tabLst>
            </a:pPr>
            <a:endParaRPr b="0" lang="en-US" sz="1200" spc="-1" strike="noStrike">
              <a:latin typeface="Arial"/>
            </a:endParaRPr>
          </a:p>
          <a:p>
            <a:pPr marL="216000" indent="-215280">
              <a:lnSpc>
                <a:spcPct val="100000"/>
              </a:lnSpc>
              <a:tabLst>
                <a:tab algn="l" pos="0"/>
              </a:tabLst>
            </a:pPr>
            <a:endParaRPr b="0" lang="en-US" sz="1200" spc="-1" strike="noStrike">
              <a:latin typeface="Arial"/>
            </a:endParaRPr>
          </a:p>
        </p:txBody>
      </p:sp>
      <p:sp>
        <p:nvSpPr>
          <p:cNvPr id="917" name="Slide Number Placeholder 3"/>
          <p:cNvSpPr/>
          <p:nvPr/>
        </p:nvSpPr>
        <p:spPr>
          <a:xfrm>
            <a:off x="3884760" y="8685360"/>
            <a:ext cx="2970360" cy="45720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pPr>
            <a:fld id="{98BE6BA9-1895-4757-A2F6-564AE4694325}" type="slidenum">
              <a:rPr b="0" lang="en-US" sz="1200" spc="-1" strike="noStrike">
                <a:solidFill>
                  <a:srgbClr val="000000"/>
                </a:solidFill>
                <a:latin typeface="Times New Roman"/>
              </a:rPr>
              <a:t>154</a:t>
            </a:fld>
            <a:endParaRPr b="0" lang="en-US" sz="1200" spc="-1" strike="noStrike">
              <a:latin typeface="Arial"/>
            </a:endParaRPr>
          </a:p>
        </p:txBody>
      </p:sp>
    </p:spTree>
  </p:cSld>
</p:notes>
</file>

<file path=ppt/notesSlides/notesSlide13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18" name="PlaceHolder 1"/>
          <p:cNvSpPr>
            <a:spLocks noGrp="1"/>
          </p:cNvSpPr>
          <p:nvPr>
            <p:ph type="sldImg"/>
          </p:nvPr>
        </p:nvSpPr>
        <p:spPr>
          <a:xfrm>
            <a:off x="685800" y="1143000"/>
            <a:ext cx="5484960" cy="3084840"/>
          </a:xfrm>
          <a:prstGeom prst="rect">
            <a:avLst/>
          </a:prstGeom>
        </p:spPr>
      </p:sp>
      <p:sp>
        <p:nvSpPr>
          <p:cNvPr id="919" name="PlaceHolder 2"/>
          <p:cNvSpPr>
            <a:spLocks noGrp="1"/>
          </p:cNvSpPr>
          <p:nvPr>
            <p:ph type="body"/>
          </p:nvPr>
        </p:nvSpPr>
        <p:spPr>
          <a:xfrm>
            <a:off x="685800" y="4400640"/>
            <a:ext cx="5484960" cy="3598920"/>
          </a:xfrm>
          <a:prstGeom prst="rect">
            <a:avLst/>
          </a:prstGeom>
        </p:spPr>
        <p:txBody>
          <a:bodyPr lIns="0" rIns="0" tIns="0" bIns="0">
            <a:noAutofit/>
          </a:bodyPr>
          <a:p>
            <a:pPr marL="216000" indent="-215280">
              <a:lnSpc>
                <a:spcPct val="100000"/>
              </a:lnSpc>
              <a:tabLst>
                <a:tab algn="l" pos="0"/>
              </a:tabLst>
            </a:pPr>
            <a:r>
              <a:rPr b="0" lang="en-US" sz="1200" spc="-1" strike="noStrike">
                <a:solidFill>
                  <a:srgbClr val="000000"/>
                </a:solidFill>
                <a:latin typeface="+mn-lt"/>
                <a:ea typeface="+mn-ea"/>
              </a:rPr>
              <a:t>Sometimes it is useful to be able to read and write office files.  Most commonly it has been necessary to either generate Excel or Word documents.  When sending data between applications it is good to stick to text based formats such as CSV or JSON.  However, when you need to prepare material for a presentation sometimes text just doe not cut it.   It is up to you as the developer to decide how much formatting and tweaking needs to be done.</a:t>
            </a:r>
            <a:endParaRPr b="0" lang="en-US" sz="1200" spc="-1" strike="noStrike">
              <a:latin typeface="Arial"/>
            </a:endParaRPr>
          </a:p>
        </p:txBody>
      </p:sp>
      <p:sp>
        <p:nvSpPr>
          <p:cNvPr id="920" name="Slide Number Placeholder 3"/>
          <p:cNvSpPr/>
          <p:nvPr/>
        </p:nvSpPr>
        <p:spPr>
          <a:xfrm>
            <a:off x="3884760" y="8685360"/>
            <a:ext cx="2970360" cy="45720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tabLst>
                <a:tab algn="l" pos="0"/>
              </a:tabLst>
            </a:pPr>
            <a:fld id="{213FAB8C-C48A-44FB-977C-966987866359}" type="slidenum">
              <a:rPr b="0" lang="en-US" sz="1200" spc="-1" strike="noStrike">
                <a:solidFill>
                  <a:srgbClr val="000000"/>
                </a:solidFill>
                <a:latin typeface="Calibri"/>
                <a:ea typeface="+mn-ea"/>
              </a:rPr>
              <a:t>154</a:t>
            </a:fld>
            <a:endParaRPr b="0" lang="en-US" sz="1200" spc="-1" strike="noStrike">
              <a:latin typeface="Arial"/>
            </a:endParaRPr>
          </a:p>
        </p:txBody>
      </p:sp>
    </p:spTree>
  </p:cSld>
</p:notes>
</file>

<file path=ppt/notesSlides/notesSlide13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21" name="PlaceHolder 1"/>
          <p:cNvSpPr>
            <a:spLocks noGrp="1"/>
          </p:cNvSpPr>
          <p:nvPr>
            <p:ph type="sldImg"/>
          </p:nvPr>
        </p:nvSpPr>
        <p:spPr>
          <a:xfrm>
            <a:off x="685800" y="1143000"/>
            <a:ext cx="5484960" cy="3084840"/>
          </a:xfrm>
          <a:prstGeom prst="rect">
            <a:avLst/>
          </a:prstGeom>
        </p:spPr>
      </p:sp>
      <p:sp>
        <p:nvSpPr>
          <p:cNvPr id="922" name="PlaceHolder 2"/>
          <p:cNvSpPr>
            <a:spLocks noGrp="1"/>
          </p:cNvSpPr>
          <p:nvPr>
            <p:ph type="body"/>
          </p:nvPr>
        </p:nvSpPr>
        <p:spPr>
          <a:xfrm>
            <a:off x="685800" y="4400640"/>
            <a:ext cx="5484960" cy="3598920"/>
          </a:xfrm>
          <a:prstGeom prst="rect">
            <a:avLst/>
          </a:prstGeom>
        </p:spPr>
        <p:txBody>
          <a:bodyPr lIns="0" rIns="0" tIns="0" bIns="0">
            <a:noAutofit/>
          </a:bodyPr>
          <a:p>
            <a:pPr marL="216000" indent="-215280">
              <a:lnSpc>
                <a:spcPct val="100000"/>
              </a:lnSpc>
              <a:tabLst>
                <a:tab algn="l" pos="0"/>
              </a:tabLst>
            </a:pPr>
            <a:r>
              <a:rPr b="0" lang="en-US" sz="1200" spc="-1" strike="noStrike">
                <a:solidFill>
                  <a:srgbClr val="000000"/>
                </a:solidFill>
                <a:latin typeface="+mn-lt"/>
                <a:ea typeface="+mn-ea"/>
              </a:rPr>
              <a:t>Sometimes it is useful to be able to read and write office files.  Most commonly it has been necessary to either generate Excel or Word documents.  When sending data between applications it is good to stick to text based formats such as CSV or JSON.  However, when you need to prepare material for a presentation sometimes text just doe not cut it.   It is up to you as the developer to decide how much formatting and tweaking needs to be done.</a:t>
            </a:r>
            <a:endParaRPr b="0" lang="en-US" sz="1200" spc="-1" strike="noStrike">
              <a:latin typeface="Arial"/>
            </a:endParaRPr>
          </a:p>
          <a:p>
            <a:pPr marL="216000" indent="-215280">
              <a:lnSpc>
                <a:spcPct val="100000"/>
              </a:lnSpc>
              <a:tabLst>
                <a:tab algn="l" pos="0"/>
              </a:tabLst>
            </a:pPr>
            <a:endParaRPr b="0" lang="en-US" sz="1200" spc="-1" strike="noStrike">
              <a:latin typeface="Arial"/>
            </a:endParaRPr>
          </a:p>
        </p:txBody>
      </p:sp>
      <p:sp>
        <p:nvSpPr>
          <p:cNvPr id="923" name="Slide Number Placeholder 3"/>
          <p:cNvSpPr/>
          <p:nvPr/>
        </p:nvSpPr>
        <p:spPr>
          <a:xfrm>
            <a:off x="3884760" y="8685360"/>
            <a:ext cx="2970360" cy="45720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pPr>
            <a:fld id="{85F79A4D-4146-47C7-B531-CE1195545CEB}" type="slidenum">
              <a:rPr b="0" lang="en-US" sz="1200" spc="-1" strike="noStrike">
                <a:solidFill>
                  <a:srgbClr val="000000"/>
                </a:solidFill>
                <a:latin typeface="Times New Roman"/>
              </a:rPr>
              <a:t>154</a:t>
            </a:fld>
            <a:endParaRPr b="0" lang="en-US" sz="1200" spc="-1" strike="noStrike">
              <a:latin typeface="Arial"/>
            </a:endParaRPr>
          </a:p>
        </p:txBody>
      </p:sp>
    </p:spTree>
  </p:cSld>
</p:notes>
</file>

<file path=ppt/notesSlides/notesSlide13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24" name="PlaceHolder 1"/>
          <p:cNvSpPr>
            <a:spLocks noGrp="1"/>
          </p:cNvSpPr>
          <p:nvPr>
            <p:ph type="sldImg"/>
          </p:nvPr>
        </p:nvSpPr>
        <p:spPr>
          <a:xfrm>
            <a:off x="685800" y="1143000"/>
            <a:ext cx="5484960" cy="3084840"/>
          </a:xfrm>
          <a:prstGeom prst="rect">
            <a:avLst/>
          </a:prstGeom>
        </p:spPr>
      </p:sp>
      <p:sp>
        <p:nvSpPr>
          <p:cNvPr id="925" name="PlaceHolder 2"/>
          <p:cNvSpPr>
            <a:spLocks noGrp="1"/>
          </p:cNvSpPr>
          <p:nvPr>
            <p:ph type="body"/>
          </p:nvPr>
        </p:nvSpPr>
        <p:spPr>
          <a:xfrm>
            <a:off x="685800" y="4400640"/>
            <a:ext cx="5484960" cy="3598920"/>
          </a:xfrm>
          <a:prstGeom prst="rect">
            <a:avLst/>
          </a:prstGeom>
        </p:spPr>
        <p:txBody>
          <a:bodyPr lIns="0" rIns="0" tIns="0" bIns="0">
            <a:noAutofit/>
          </a:bodyPr>
          <a:p>
            <a:pPr marL="216000" indent="-215280">
              <a:lnSpc>
                <a:spcPct val="100000"/>
              </a:lnSpc>
              <a:tabLst>
                <a:tab algn="l" pos="0"/>
              </a:tabLst>
            </a:pPr>
            <a:r>
              <a:rPr b="0" lang="en-US" sz="1200" spc="-1" strike="noStrike">
                <a:solidFill>
                  <a:srgbClr val="000000"/>
                </a:solidFill>
                <a:latin typeface="+mn-lt"/>
                <a:ea typeface="+mn-ea"/>
              </a:rPr>
              <a:t>Excel files that have heavy formatting are difficult to read and our beyond the scope of this tutorial.  However, excel files that are written in the simplified version of our first example can be easily read.</a:t>
            </a:r>
            <a:endParaRPr b="0" lang="en-US" sz="1200" spc="-1" strike="noStrike">
              <a:latin typeface="Arial"/>
            </a:endParaRPr>
          </a:p>
          <a:p>
            <a:pPr marL="216000" indent="-215280">
              <a:lnSpc>
                <a:spcPct val="100000"/>
              </a:lnSpc>
              <a:tabLst>
                <a:tab algn="l" pos="0"/>
              </a:tabLst>
            </a:pPr>
            <a:endParaRPr b="0" lang="en-US" sz="1200" spc="-1" strike="noStrike">
              <a:latin typeface="Arial"/>
            </a:endParaRPr>
          </a:p>
          <a:p>
            <a:pPr marL="216000" indent="-215280">
              <a:lnSpc>
                <a:spcPct val="100000"/>
              </a:lnSpc>
              <a:tabLst>
                <a:tab algn="l" pos="0"/>
              </a:tabLst>
            </a:pPr>
            <a:endParaRPr b="0" lang="en-US" sz="1200" spc="-1" strike="noStrike">
              <a:latin typeface="Arial"/>
            </a:endParaRPr>
          </a:p>
        </p:txBody>
      </p:sp>
      <p:sp>
        <p:nvSpPr>
          <p:cNvPr id="926" name="Slide Number Placeholder 3"/>
          <p:cNvSpPr/>
          <p:nvPr/>
        </p:nvSpPr>
        <p:spPr>
          <a:xfrm>
            <a:off x="3884760" y="8685360"/>
            <a:ext cx="2970360" cy="45720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pPr>
            <a:fld id="{308F68C4-D745-408D-BDEA-6C35D6FEEFBE}" type="slidenum">
              <a:rPr b="0" lang="en-US" sz="1200" spc="-1" strike="noStrike">
                <a:solidFill>
                  <a:srgbClr val="000000"/>
                </a:solidFill>
                <a:latin typeface="Times New Roman"/>
              </a:rPr>
              <a:t>154</a:t>
            </a:fld>
            <a:endParaRPr b="0" lang="en-US" sz="1200" spc="-1" strike="noStrike">
              <a:latin typeface="Arial"/>
            </a:endParaRPr>
          </a:p>
        </p:txBody>
      </p:sp>
    </p:spTree>
  </p:cSld>
</p:notes>
</file>

<file path=ppt/notesSlides/notesSlide13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27" name="PlaceHolder 1"/>
          <p:cNvSpPr>
            <a:spLocks noGrp="1"/>
          </p:cNvSpPr>
          <p:nvPr>
            <p:ph type="sldImg"/>
          </p:nvPr>
        </p:nvSpPr>
        <p:spPr>
          <a:xfrm>
            <a:off x="685800" y="1143000"/>
            <a:ext cx="5484960" cy="3084840"/>
          </a:xfrm>
          <a:prstGeom prst="rect">
            <a:avLst/>
          </a:prstGeom>
        </p:spPr>
      </p:sp>
      <p:sp>
        <p:nvSpPr>
          <p:cNvPr id="928" name="PlaceHolder 2"/>
          <p:cNvSpPr>
            <a:spLocks noGrp="1"/>
          </p:cNvSpPr>
          <p:nvPr>
            <p:ph type="body"/>
          </p:nvPr>
        </p:nvSpPr>
        <p:spPr>
          <a:xfrm>
            <a:off x="685800" y="4400640"/>
            <a:ext cx="5484960" cy="3598920"/>
          </a:xfrm>
          <a:prstGeom prst="rect">
            <a:avLst/>
          </a:prstGeom>
        </p:spPr>
        <p:txBody>
          <a:bodyPr lIns="0" rIns="0" tIns="0" bIns="0">
            <a:noAutofit/>
          </a:bodyPr>
          <a:p>
            <a:endParaRPr b="0" lang="en-US" sz="2000" spc="-1" strike="noStrike">
              <a:latin typeface="Arial"/>
            </a:endParaRPr>
          </a:p>
        </p:txBody>
      </p:sp>
      <p:sp>
        <p:nvSpPr>
          <p:cNvPr id="929" name="Slide Number Placeholder 3"/>
          <p:cNvSpPr/>
          <p:nvPr/>
        </p:nvSpPr>
        <p:spPr>
          <a:xfrm>
            <a:off x="3884760" y="8685360"/>
            <a:ext cx="2970360" cy="45720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pPr>
            <a:fld id="{35D6C8F6-F9D5-4613-AD48-71C2205095C7}" type="slidenum">
              <a:rPr b="0" lang="en-US" sz="1200" spc="-1" strike="noStrike">
                <a:solidFill>
                  <a:srgbClr val="000000"/>
                </a:solidFill>
                <a:latin typeface="Times New Roman"/>
              </a:rPr>
              <a:t>154</a:t>
            </a:fld>
            <a:endParaRPr b="0" lang="en-US" sz="1200" spc="-1" strike="noStrike">
              <a:latin typeface="Arial"/>
            </a:endParaRPr>
          </a:p>
        </p:txBody>
      </p:sp>
    </p:spTree>
  </p:cSld>
</p:notes>
</file>

<file path=ppt/notesSlides/notesSlide13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30" name="PlaceHolder 1"/>
          <p:cNvSpPr>
            <a:spLocks noGrp="1"/>
          </p:cNvSpPr>
          <p:nvPr>
            <p:ph type="sldImg"/>
          </p:nvPr>
        </p:nvSpPr>
        <p:spPr>
          <a:xfrm>
            <a:off x="685800" y="1143000"/>
            <a:ext cx="5484960" cy="3084840"/>
          </a:xfrm>
          <a:prstGeom prst="rect">
            <a:avLst/>
          </a:prstGeom>
        </p:spPr>
      </p:sp>
      <p:sp>
        <p:nvSpPr>
          <p:cNvPr id="931" name="PlaceHolder 2"/>
          <p:cNvSpPr>
            <a:spLocks noGrp="1"/>
          </p:cNvSpPr>
          <p:nvPr>
            <p:ph type="body"/>
          </p:nvPr>
        </p:nvSpPr>
        <p:spPr>
          <a:xfrm>
            <a:off x="685800" y="4400640"/>
            <a:ext cx="5484960" cy="3598920"/>
          </a:xfrm>
          <a:prstGeom prst="rect">
            <a:avLst/>
          </a:prstGeom>
        </p:spPr>
        <p:txBody>
          <a:bodyPr lIns="0" rIns="0" tIns="0" bIns="0">
            <a:noAutofit/>
          </a:bodyPr>
          <a:p>
            <a:pPr marL="216000" indent="-214920">
              <a:lnSpc>
                <a:spcPct val="100000"/>
              </a:lnSpc>
              <a:tabLst>
                <a:tab algn="l" pos="0"/>
              </a:tabLst>
            </a:pPr>
            <a:r>
              <a:rPr b="0" lang="en-US" sz="2000" spc="-1" strike="noStrike">
                <a:latin typeface="Arial"/>
              </a:rPr>
              <a:t>Similar to Excel where we focus on system to system or simplified reports.  Generating a pretty word odcuemnt comes ni useful when trying to coommuinicate data to stake holders.  However, the cheat, we start with a template document to keep from having to create the entire document from scratch.</a:t>
            </a:r>
            <a:endParaRPr b="0" lang="en-US" sz="2000" spc="-1" strike="noStrike">
              <a:latin typeface="Arial"/>
            </a:endParaRPr>
          </a:p>
        </p:txBody>
      </p:sp>
      <p:sp>
        <p:nvSpPr>
          <p:cNvPr id="932" name="Slide Number Placeholder 3"/>
          <p:cNvSpPr/>
          <p:nvPr/>
        </p:nvSpPr>
        <p:spPr>
          <a:xfrm>
            <a:off x="3884760" y="8685360"/>
            <a:ext cx="2970360" cy="45720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pPr>
            <a:fld id="{83C16218-0CA0-43D9-9DA1-CA3ECFAB66F2}" type="slidenum">
              <a:rPr b="0" lang="en-US" sz="1200" spc="-1" strike="noStrike">
                <a:solidFill>
                  <a:srgbClr val="000000"/>
                </a:solidFill>
                <a:latin typeface="Times New Roman"/>
              </a:rPr>
              <a:t>154</a:t>
            </a:fld>
            <a:endParaRPr b="0" lang="en-US" sz="1200" spc="-1" strike="noStrike">
              <a:latin typeface="Arial"/>
            </a:endParaRPr>
          </a:p>
        </p:txBody>
      </p:sp>
    </p:spTree>
  </p:cSld>
</p:notes>
</file>

<file path=ppt/notesSlides/notesSlide13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33" name="PlaceHolder 1"/>
          <p:cNvSpPr>
            <a:spLocks noGrp="1"/>
          </p:cNvSpPr>
          <p:nvPr>
            <p:ph type="sldImg"/>
          </p:nvPr>
        </p:nvSpPr>
        <p:spPr>
          <a:xfrm>
            <a:off x="685800" y="1143000"/>
            <a:ext cx="5484960" cy="3084840"/>
          </a:xfrm>
          <a:prstGeom prst="rect">
            <a:avLst/>
          </a:prstGeom>
        </p:spPr>
      </p:sp>
      <p:sp>
        <p:nvSpPr>
          <p:cNvPr id="934" name="PlaceHolder 2"/>
          <p:cNvSpPr>
            <a:spLocks noGrp="1"/>
          </p:cNvSpPr>
          <p:nvPr>
            <p:ph type="body"/>
          </p:nvPr>
        </p:nvSpPr>
        <p:spPr>
          <a:xfrm>
            <a:off x="685800" y="4400640"/>
            <a:ext cx="5484960" cy="3598920"/>
          </a:xfrm>
          <a:prstGeom prst="rect">
            <a:avLst/>
          </a:prstGeom>
        </p:spPr>
        <p:txBody>
          <a:bodyPr lIns="0" rIns="0" tIns="0" bIns="0">
            <a:noAutofit/>
          </a:bodyPr>
          <a:p>
            <a:pPr marL="216000" indent="-215280">
              <a:lnSpc>
                <a:spcPct val="100000"/>
              </a:lnSpc>
              <a:tabLst>
                <a:tab algn="l" pos="0"/>
              </a:tabLst>
            </a:pPr>
            <a:r>
              <a:rPr b="0" lang="en-US" sz="1200" spc="-1" strike="noStrike">
                <a:solidFill>
                  <a:srgbClr val="000000"/>
                </a:solidFill>
                <a:latin typeface="+mn-lt"/>
                <a:ea typeface="+mn-ea"/>
              </a:rPr>
              <a:t>Now that we have learned about pip and the like we can start taking advantage of some of the powerful libraries.  One of the things that makes Python so powerful is because it is easy to work with HTTP requests.  Let’s take a look at and see how it works.</a:t>
            </a:r>
            <a:endParaRPr b="0" lang="en-US" sz="1200" spc="-1" strike="noStrike">
              <a:latin typeface="Arial"/>
            </a:endParaRPr>
          </a:p>
          <a:p>
            <a:pPr marL="216000" indent="-215280">
              <a:lnSpc>
                <a:spcPct val="100000"/>
              </a:lnSpc>
              <a:tabLst>
                <a:tab algn="l" pos="0"/>
              </a:tabLst>
            </a:pPr>
            <a:endParaRPr b="0" lang="en-US" sz="1200" spc="-1" strike="noStrike">
              <a:latin typeface="Arial"/>
            </a:endParaRPr>
          </a:p>
          <a:p>
            <a:pPr marL="216000" indent="-215280">
              <a:lnSpc>
                <a:spcPct val="100000"/>
              </a:lnSpc>
              <a:tabLst>
                <a:tab algn="l" pos="0"/>
              </a:tabLst>
            </a:pPr>
            <a:endParaRPr b="0" lang="en-US" sz="1200" spc="-1" strike="noStrike">
              <a:latin typeface="Arial"/>
            </a:endParaRPr>
          </a:p>
        </p:txBody>
      </p:sp>
      <p:sp>
        <p:nvSpPr>
          <p:cNvPr id="935" name="Slide Number Placeholder 3"/>
          <p:cNvSpPr/>
          <p:nvPr/>
        </p:nvSpPr>
        <p:spPr>
          <a:xfrm>
            <a:off x="3884760" y="8685360"/>
            <a:ext cx="2970360" cy="45720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tabLst>
                <a:tab algn="l" pos="0"/>
              </a:tabLst>
            </a:pPr>
            <a:fld id="{F5ED713D-F0E4-4225-A5EA-BBEC413BCC18}" type="slidenum">
              <a:rPr b="0" lang="en-US" sz="1200" spc="-1" strike="noStrike">
                <a:solidFill>
                  <a:srgbClr val="000000"/>
                </a:solidFill>
                <a:latin typeface="Calibri"/>
                <a:ea typeface="+mn-ea"/>
              </a:rPr>
              <a:t>154</a:t>
            </a:fld>
            <a:endParaRPr b="0" lang="en-US" sz="1200" spc="-1" strike="noStrike">
              <a:latin typeface="Arial"/>
            </a:endParaRPr>
          </a:p>
        </p:txBody>
      </p:sp>
    </p:spTree>
  </p:cSld>
</p:notes>
</file>

<file path=ppt/notesSlides/notesSlide14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36" name="PlaceHolder 1"/>
          <p:cNvSpPr>
            <a:spLocks noGrp="1"/>
          </p:cNvSpPr>
          <p:nvPr>
            <p:ph type="sldImg"/>
          </p:nvPr>
        </p:nvSpPr>
        <p:spPr>
          <a:xfrm>
            <a:off x="685800" y="1143000"/>
            <a:ext cx="5484960" cy="3084840"/>
          </a:xfrm>
          <a:prstGeom prst="rect">
            <a:avLst/>
          </a:prstGeom>
        </p:spPr>
      </p:sp>
      <p:sp>
        <p:nvSpPr>
          <p:cNvPr id="937" name="PlaceHolder 2"/>
          <p:cNvSpPr>
            <a:spLocks noGrp="1"/>
          </p:cNvSpPr>
          <p:nvPr>
            <p:ph type="body"/>
          </p:nvPr>
        </p:nvSpPr>
        <p:spPr>
          <a:xfrm>
            <a:off x="685800" y="4400640"/>
            <a:ext cx="5484960" cy="3598920"/>
          </a:xfrm>
          <a:prstGeom prst="rect">
            <a:avLst/>
          </a:prstGeom>
        </p:spPr>
        <p:txBody>
          <a:bodyPr lIns="0" rIns="0" tIns="0" bIns="0">
            <a:noAutofit/>
          </a:bodyPr>
          <a:p>
            <a:pPr marL="216000" indent="-214920">
              <a:lnSpc>
                <a:spcPct val="100000"/>
              </a:lnSpc>
              <a:tabLst>
                <a:tab algn="l" pos="0"/>
              </a:tabLst>
            </a:pPr>
            <a:r>
              <a:rPr b="0" lang="en-US" sz="2000" spc="-1" strike="noStrike">
                <a:solidFill>
                  <a:srgbClr val="6a9955"/>
                </a:solidFill>
                <a:latin typeface="Menlo"/>
              </a:rPr>
              <a:t># Will print the html for the google homepage</a:t>
            </a:r>
            <a:endParaRPr b="0" lang="en-US" sz="2000" spc="-1" strike="noStrike">
              <a:latin typeface="Arial"/>
            </a:endParaRPr>
          </a:p>
          <a:p>
            <a:pPr marL="216000" indent="-214920">
              <a:lnSpc>
                <a:spcPct val="100000"/>
              </a:lnSpc>
              <a:tabLst>
                <a:tab algn="l" pos="0"/>
              </a:tabLst>
            </a:pPr>
            <a:endParaRPr b="0" lang="en-US" sz="2000" spc="-1" strike="noStrike">
              <a:latin typeface="Arial"/>
            </a:endParaRPr>
          </a:p>
          <a:p>
            <a:pPr marL="216000" indent="-214920">
              <a:lnSpc>
                <a:spcPct val="100000"/>
              </a:lnSpc>
              <a:tabLst>
                <a:tab algn="l" pos="0"/>
              </a:tabLst>
            </a:pPr>
            <a:r>
              <a:rPr b="0" lang="en-US" sz="1200" spc="-1" strike="noStrike">
                <a:solidFill>
                  <a:srgbClr val="000000"/>
                </a:solidFill>
                <a:latin typeface="+mn-lt"/>
                <a:ea typeface="+mn-ea"/>
              </a:rPr>
              <a:t>The preceding snippet if fairly straight forward.  It imports the requests library.  Then it calls `get()` on the requests object for the home page. If the result of the call has an http status code of 200 (OK) then it will print what is stored in the contents.  </a:t>
            </a:r>
            <a:endParaRPr b="0" lang="en-US" sz="1200" spc="-1" strike="noStrike">
              <a:latin typeface="Arial"/>
            </a:endParaRPr>
          </a:p>
          <a:p>
            <a:pPr marL="216000" indent="-214920">
              <a:lnSpc>
                <a:spcPct val="100000"/>
              </a:lnSpc>
              <a:tabLst>
                <a:tab algn="l" pos="0"/>
              </a:tabLst>
            </a:pPr>
            <a:endParaRPr b="0" lang="en-US" sz="1200" spc="-1" strike="noStrike">
              <a:latin typeface="Arial"/>
            </a:endParaRPr>
          </a:p>
          <a:p>
            <a:pPr marL="216000" indent="-214920">
              <a:lnSpc>
                <a:spcPct val="100000"/>
              </a:lnSpc>
              <a:tabLst>
                <a:tab algn="l" pos="0"/>
              </a:tabLst>
            </a:pPr>
            <a:endParaRPr b="0" lang="en-US" sz="1200" spc="-1" strike="noStrike">
              <a:latin typeface="Arial"/>
            </a:endParaRPr>
          </a:p>
          <a:p>
            <a:pPr marL="216000" indent="-214920">
              <a:lnSpc>
                <a:spcPct val="100000"/>
              </a:lnSpc>
              <a:tabLst>
                <a:tab algn="l" pos="0"/>
              </a:tabLst>
            </a:pPr>
            <a:r>
              <a:rPr b="0" lang="en-US" sz="1200" spc="-1" strike="noStrike">
                <a:solidFill>
                  <a:srgbClr val="000000"/>
                </a:solidFill>
                <a:latin typeface="+mn-lt"/>
                <a:ea typeface="+mn-ea"/>
              </a:rPr>
              <a:t>but sadly most of the scripts that I have looked at default to the numerical code.  </a:t>
            </a:r>
            <a:endParaRPr b="0" lang="en-US" sz="1200" spc="-1" strike="noStrike">
              <a:latin typeface="Arial"/>
            </a:endParaRPr>
          </a:p>
          <a:p>
            <a:pPr marL="216000" indent="-214920">
              <a:lnSpc>
                <a:spcPct val="100000"/>
              </a:lnSpc>
              <a:tabLst>
                <a:tab algn="l" pos="0"/>
              </a:tabLst>
            </a:pPr>
            <a:br/>
            <a:endParaRPr b="0" lang="en-US" sz="1200" spc="-1" strike="noStrike">
              <a:latin typeface="Arial"/>
            </a:endParaRPr>
          </a:p>
          <a:p>
            <a:pPr marL="216000" indent="-214920">
              <a:lnSpc>
                <a:spcPct val="100000"/>
              </a:lnSpc>
              <a:tabLst>
                <a:tab algn="l" pos="0"/>
              </a:tabLst>
            </a:pPr>
            <a:endParaRPr b="0" lang="en-US" sz="1200" spc="-1" strike="noStrike">
              <a:latin typeface="Arial"/>
            </a:endParaRPr>
          </a:p>
        </p:txBody>
      </p:sp>
      <p:sp>
        <p:nvSpPr>
          <p:cNvPr id="938" name="Slide Number Placeholder 3"/>
          <p:cNvSpPr/>
          <p:nvPr/>
        </p:nvSpPr>
        <p:spPr>
          <a:xfrm>
            <a:off x="3884760" y="8685360"/>
            <a:ext cx="2970360" cy="45720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pPr>
            <a:fld id="{20F2625C-4CD5-4E4D-B162-F265DB37E0B3}" type="slidenum">
              <a:rPr b="0" lang="en-US" sz="1200" spc="-1" strike="noStrike">
                <a:solidFill>
                  <a:srgbClr val="000000"/>
                </a:solidFill>
                <a:latin typeface="Times New Roman"/>
              </a:rPr>
              <a:t>154</a:t>
            </a:fld>
            <a:endParaRPr b="0" lang="en-US" sz="1200" spc="-1" strike="noStrike">
              <a:latin typeface="Arial"/>
            </a:endParaRPr>
          </a:p>
        </p:txBody>
      </p:sp>
    </p:spTree>
  </p:cSld>
</p:notes>
</file>

<file path=ppt/notesSlides/notesSlide14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39" name="PlaceHolder 1"/>
          <p:cNvSpPr>
            <a:spLocks noGrp="1"/>
          </p:cNvSpPr>
          <p:nvPr>
            <p:ph type="sldImg"/>
          </p:nvPr>
        </p:nvSpPr>
        <p:spPr>
          <a:xfrm>
            <a:off x="685800" y="1143000"/>
            <a:ext cx="5484960" cy="3084840"/>
          </a:xfrm>
          <a:prstGeom prst="rect">
            <a:avLst/>
          </a:prstGeom>
        </p:spPr>
      </p:sp>
      <p:sp>
        <p:nvSpPr>
          <p:cNvPr id="940" name="PlaceHolder 2"/>
          <p:cNvSpPr>
            <a:spLocks noGrp="1"/>
          </p:cNvSpPr>
          <p:nvPr>
            <p:ph type="body"/>
          </p:nvPr>
        </p:nvSpPr>
        <p:spPr>
          <a:xfrm>
            <a:off x="685800" y="4400640"/>
            <a:ext cx="5484960" cy="3598920"/>
          </a:xfrm>
          <a:prstGeom prst="rect">
            <a:avLst/>
          </a:prstGeom>
        </p:spPr>
        <p:txBody>
          <a:bodyPr lIns="0" rIns="0" tIns="0" bIns="0">
            <a:noAutofit/>
          </a:bodyPr>
          <a:p>
            <a:pPr marL="216000" indent="-214920">
              <a:lnSpc>
                <a:spcPct val="100000"/>
              </a:lnSpc>
              <a:tabLst>
                <a:tab algn="l" pos="0"/>
              </a:tabLst>
            </a:pPr>
            <a:endParaRPr b="0" lang="en-US" sz="2000" spc="-1" strike="noStrike">
              <a:latin typeface="Arial"/>
            </a:endParaRPr>
          </a:p>
          <a:p>
            <a:pPr marL="216000" indent="-214920">
              <a:lnSpc>
                <a:spcPct val="100000"/>
              </a:lnSpc>
              <a:tabLst>
                <a:tab algn="l" pos="0"/>
              </a:tabLst>
            </a:pPr>
            <a:r>
              <a:rPr b="0" lang="en-US" sz="1200" spc="-1" strike="noStrike">
                <a:solidFill>
                  <a:srgbClr val="000000"/>
                </a:solidFill>
                <a:latin typeface="+mn-lt"/>
                <a:ea typeface="+mn-ea"/>
              </a:rPr>
              <a:t>but sadly most of the scripts that I have looked at default to the numerical code.  </a:t>
            </a:r>
            <a:endParaRPr b="0" lang="en-US" sz="1200" spc="-1" strike="noStrike">
              <a:latin typeface="Arial"/>
            </a:endParaRPr>
          </a:p>
          <a:p>
            <a:pPr marL="216000" indent="-214920">
              <a:lnSpc>
                <a:spcPct val="100000"/>
              </a:lnSpc>
              <a:tabLst>
                <a:tab algn="l" pos="0"/>
              </a:tabLst>
            </a:pPr>
            <a:br/>
            <a:endParaRPr b="0" lang="en-US" sz="1200" spc="-1" strike="noStrike">
              <a:latin typeface="Arial"/>
            </a:endParaRPr>
          </a:p>
          <a:p>
            <a:pPr marL="216000" indent="-214920">
              <a:lnSpc>
                <a:spcPct val="100000"/>
              </a:lnSpc>
              <a:tabLst>
                <a:tab algn="l" pos="0"/>
              </a:tabLst>
            </a:pPr>
            <a:endParaRPr b="0" lang="en-US" sz="1200" spc="-1" strike="noStrike">
              <a:latin typeface="Arial"/>
            </a:endParaRPr>
          </a:p>
        </p:txBody>
      </p:sp>
      <p:sp>
        <p:nvSpPr>
          <p:cNvPr id="941" name="Slide Number Placeholder 3"/>
          <p:cNvSpPr/>
          <p:nvPr/>
        </p:nvSpPr>
        <p:spPr>
          <a:xfrm>
            <a:off x="3884760" y="8685360"/>
            <a:ext cx="2970360" cy="45720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pPr>
            <a:fld id="{8FDE1603-39B0-4D6C-ADAC-0A4DE54D0F75}" type="slidenum">
              <a:rPr b="0" lang="en-US" sz="1200" spc="-1" strike="noStrike">
                <a:solidFill>
                  <a:srgbClr val="000000"/>
                </a:solidFill>
                <a:latin typeface="Times New Roman"/>
              </a:rPr>
              <a:t>154</a:t>
            </a:fld>
            <a:endParaRPr b="0" lang="en-US" sz="1200" spc="-1" strike="noStrike">
              <a:latin typeface="Arial"/>
            </a:endParaRPr>
          </a:p>
        </p:txBody>
      </p:sp>
    </p:spTree>
  </p:cSld>
</p:notes>
</file>

<file path=ppt/notesSlides/notesSlide14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42" name="PlaceHolder 1"/>
          <p:cNvSpPr>
            <a:spLocks noGrp="1"/>
          </p:cNvSpPr>
          <p:nvPr>
            <p:ph type="sldImg"/>
          </p:nvPr>
        </p:nvSpPr>
        <p:spPr>
          <a:xfrm>
            <a:off x="685800" y="1143000"/>
            <a:ext cx="5484960" cy="3084840"/>
          </a:xfrm>
          <a:prstGeom prst="rect">
            <a:avLst/>
          </a:prstGeom>
        </p:spPr>
      </p:sp>
      <p:sp>
        <p:nvSpPr>
          <p:cNvPr id="943" name="PlaceHolder 2"/>
          <p:cNvSpPr>
            <a:spLocks noGrp="1"/>
          </p:cNvSpPr>
          <p:nvPr>
            <p:ph type="body"/>
          </p:nvPr>
        </p:nvSpPr>
        <p:spPr>
          <a:xfrm>
            <a:off x="685800" y="4400640"/>
            <a:ext cx="5484960" cy="3598920"/>
          </a:xfrm>
          <a:prstGeom prst="rect">
            <a:avLst/>
          </a:prstGeom>
        </p:spPr>
        <p:txBody>
          <a:bodyPr lIns="0" rIns="0" tIns="0" bIns="0">
            <a:noAutofit/>
          </a:bodyPr>
          <a:p>
            <a:pPr marL="216000" indent="-215280">
              <a:lnSpc>
                <a:spcPct val="100000"/>
              </a:lnSpc>
              <a:tabLst>
                <a:tab algn="l" pos="0"/>
              </a:tabLst>
            </a:pPr>
            <a:r>
              <a:rPr b="0" lang="en-US" sz="1200" spc="-1" strike="noStrike">
                <a:solidFill>
                  <a:srgbClr val="000000"/>
                </a:solidFill>
                <a:latin typeface="+mn-lt"/>
                <a:ea typeface="+mn-ea"/>
              </a:rPr>
              <a:t>In this case the content was HTML but the content can be varied.  Some times it will be text, html, json, or similar.  Sometime it might be binary data.  You can find out a great detail about the type of data in the request by looking at the request headers.  We will modify our previous example to return a dilbert cartoon from dilbert.com.  </a:t>
            </a:r>
            <a:endParaRPr b="0" lang="en-US" sz="1200" spc="-1" strike="noStrike">
              <a:latin typeface="Arial"/>
            </a:endParaRPr>
          </a:p>
          <a:p>
            <a:pPr marL="216000" indent="-215280">
              <a:lnSpc>
                <a:spcPct val="100000"/>
              </a:lnSpc>
              <a:tabLst>
                <a:tab algn="l" pos="0"/>
              </a:tabLst>
            </a:pPr>
            <a:endParaRPr b="0" lang="en-US" sz="1200" spc="-1" strike="noStrike">
              <a:latin typeface="Arial"/>
            </a:endParaRPr>
          </a:p>
        </p:txBody>
      </p:sp>
      <p:sp>
        <p:nvSpPr>
          <p:cNvPr id="944" name="Slide Number Placeholder 3"/>
          <p:cNvSpPr/>
          <p:nvPr/>
        </p:nvSpPr>
        <p:spPr>
          <a:xfrm>
            <a:off x="3884760" y="8685360"/>
            <a:ext cx="2970360" cy="45720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pPr>
            <a:fld id="{5C869CAF-E395-41DD-8C07-8048A93F4E42}" type="slidenum">
              <a:rPr b="0" lang="en-US" sz="1200" spc="-1" strike="noStrike">
                <a:solidFill>
                  <a:srgbClr val="000000"/>
                </a:solidFill>
                <a:latin typeface="Times New Roman"/>
              </a:rPr>
              <a:t>154</a:t>
            </a:fld>
            <a:endParaRPr b="0" lang="en-US" sz="1200" spc="-1" strike="noStrike">
              <a:latin typeface="Arial"/>
            </a:endParaRPr>
          </a:p>
        </p:txBody>
      </p:sp>
    </p:spTree>
  </p:cSld>
</p:notes>
</file>

<file path=ppt/notesSlides/notesSlide14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45" name="PlaceHolder 1"/>
          <p:cNvSpPr>
            <a:spLocks noGrp="1"/>
          </p:cNvSpPr>
          <p:nvPr>
            <p:ph type="sldImg"/>
          </p:nvPr>
        </p:nvSpPr>
        <p:spPr>
          <a:xfrm>
            <a:off x="685800" y="1143000"/>
            <a:ext cx="5484960" cy="3084840"/>
          </a:xfrm>
          <a:prstGeom prst="rect">
            <a:avLst/>
          </a:prstGeom>
        </p:spPr>
      </p:sp>
      <p:sp>
        <p:nvSpPr>
          <p:cNvPr id="946" name="PlaceHolder 2"/>
          <p:cNvSpPr>
            <a:spLocks noGrp="1"/>
          </p:cNvSpPr>
          <p:nvPr>
            <p:ph type="body"/>
          </p:nvPr>
        </p:nvSpPr>
        <p:spPr>
          <a:xfrm>
            <a:off x="685800" y="4400640"/>
            <a:ext cx="5484960" cy="3598920"/>
          </a:xfrm>
          <a:prstGeom prst="rect">
            <a:avLst/>
          </a:prstGeom>
        </p:spPr>
        <p:txBody>
          <a:bodyPr lIns="0" rIns="0" tIns="0" bIns="0">
            <a:noAutofit/>
          </a:bodyPr>
          <a:p>
            <a:pPr marL="216000" indent="-215280">
              <a:lnSpc>
                <a:spcPct val="100000"/>
              </a:lnSpc>
              <a:tabLst>
                <a:tab algn="l" pos="0"/>
              </a:tabLst>
            </a:pPr>
            <a:r>
              <a:rPr b="0" lang="en-US" sz="1200" spc="-1" strike="noStrike">
                <a:solidFill>
                  <a:srgbClr val="000000"/>
                </a:solidFill>
                <a:latin typeface="+mn-lt"/>
                <a:ea typeface="+mn-ea"/>
              </a:rPr>
              <a:t>We are looking at a couple of things here… The headers and the content.</a:t>
            </a:r>
            <a:endParaRPr b="0" lang="en-US" sz="1200" spc="-1" strike="noStrike">
              <a:latin typeface="Arial"/>
            </a:endParaRPr>
          </a:p>
          <a:p>
            <a:pPr marL="216000" indent="-215280">
              <a:lnSpc>
                <a:spcPct val="100000"/>
              </a:lnSpc>
              <a:tabLst>
                <a:tab algn="l" pos="0"/>
              </a:tabLst>
            </a:pPr>
            <a:endParaRPr b="0" lang="en-US" sz="1200" spc="-1" strike="noStrike">
              <a:latin typeface="Arial"/>
            </a:endParaRPr>
          </a:p>
          <a:p>
            <a:pPr marL="216000" indent="-215280">
              <a:lnSpc>
                <a:spcPct val="100000"/>
              </a:lnSpc>
              <a:tabLst>
                <a:tab algn="l" pos="0"/>
              </a:tabLst>
            </a:pPr>
            <a:r>
              <a:rPr b="0" lang="en-US" sz="1200" spc="-1" strike="noStrike">
                <a:solidFill>
                  <a:srgbClr val="000000"/>
                </a:solidFill>
                <a:latin typeface="+mn-lt"/>
                <a:ea typeface="+mn-ea"/>
              </a:rPr>
              <a:t>The final line in the snippet prints the first 20 bytes of the file.  Which we can see at least conform to the specification for the beginning of a GIF file</a:t>
            </a:r>
            <a:endParaRPr b="0" lang="en-US" sz="1200" spc="-1" strike="noStrike">
              <a:latin typeface="Arial"/>
            </a:endParaRPr>
          </a:p>
          <a:p>
            <a:pPr marL="216000" indent="-215280">
              <a:lnSpc>
                <a:spcPct val="100000"/>
              </a:lnSpc>
              <a:tabLst>
                <a:tab algn="l" pos="0"/>
              </a:tabLst>
            </a:pPr>
            <a:endParaRPr b="0" lang="en-US" sz="1200" spc="-1" strike="noStrike">
              <a:latin typeface="Arial"/>
            </a:endParaRPr>
          </a:p>
          <a:p>
            <a:pPr marL="216000" indent="-215280">
              <a:lnSpc>
                <a:spcPct val="100000"/>
              </a:lnSpc>
              <a:tabLst>
                <a:tab algn="l" pos="0"/>
              </a:tabLst>
            </a:pPr>
            <a:r>
              <a:rPr b="0" lang="en-US" sz="2000" spc="-1" strike="noStrike">
                <a:solidFill>
                  <a:srgbClr val="000000"/>
                </a:solidFill>
                <a:latin typeface="+mn-lt"/>
                <a:ea typeface="+mn-ea"/>
              </a:rPr>
              <a:t>Do you agree with the ident for the print statement?</a:t>
            </a:r>
            <a:endParaRPr b="0" lang="en-US" sz="2000" spc="-1" strike="noStrike">
              <a:latin typeface="Arial"/>
            </a:endParaRPr>
          </a:p>
          <a:p>
            <a:pPr marL="216000" indent="-215280">
              <a:lnSpc>
                <a:spcPct val="100000"/>
              </a:lnSpc>
              <a:tabLst>
                <a:tab algn="l" pos="0"/>
              </a:tabLst>
            </a:pPr>
            <a:endParaRPr b="0" lang="en-US" sz="2000" spc="-1" strike="noStrike">
              <a:latin typeface="Arial"/>
            </a:endParaRPr>
          </a:p>
          <a:p>
            <a:pPr marL="216000" indent="-215280">
              <a:lnSpc>
                <a:spcPct val="100000"/>
              </a:lnSpc>
              <a:tabLst>
                <a:tab algn="l" pos="0"/>
              </a:tabLst>
            </a:pPr>
            <a:r>
              <a:rPr b="0" lang="en-US" sz="2000" spc="-1" strike="noStrike">
                <a:solidFill>
                  <a:srgbClr val="000000"/>
                </a:solidFill>
                <a:latin typeface="+mn-lt"/>
                <a:ea typeface="+mn-ea"/>
              </a:rPr>
              <a:t>What happens if it is outside the scope of the if statement?</a:t>
            </a:r>
            <a:endParaRPr b="0" lang="en-US" sz="2000" spc="-1" strike="noStrike">
              <a:latin typeface="Arial"/>
            </a:endParaRPr>
          </a:p>
        </p:txBody>
      </p:sp>
      <p:sp>
        <p:nvSpPr>
          <p:cNvPr id="947" name="Slide Number Placeholder 3"/>
          <p:cNvSpPr/>
          <p:nvPr/>
        </p:nvSpPr>
        <p:spPr>
          <a:xfrm>
            <a:off x="3884760" y="8685360"/>
            <a:ext cx="2970360" cy="45720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pPr>
            <a:fld id="{6CA4485C-B75E-480E-B62F-8FCC688AE826}" type="slidenum">
              <a:rPr b="0" lang="en-US" sz="1200" spc="-1" strike="noStrike">
                <a:solidFill>
                  <a:srgbClr val="000000"/>
                </a:solidFill>
                <a:latin typeface="Times New Roman"/>
              </a:rPr>
              <a:t>154</a:t>
            </a:fld>
            <a:endParaRPr b="0" lang="en-US" sz="1200" spc="-1" strike="noStrike">
              <a:latin typeface="Arial"/>
            </a:endParaRPr>
          </a:p>
        </p:txBody>
      </p:sp>
    </p:spTree>
  </p:cSld>
</p:notes>
</file>

<file path=ppt/notesSlides/notesSlide14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48" name="PlaceHolder 1"/>
          <p:cNvSpPr>
            <a:spLocks noGrp="1"/>
          </p:cNvSpPr>
          <p:nvPr>
            <p:ph type="sldImg"/>
          </p:nvPr>
        </p:nvSpPr>
        <p:spPr>
          <a:xfrm>
            <a:off x="685800" y="1143000"/>
            <a:ext cx="5484960" cy="3084840"/>
          </a:xfrm>
          <a:prstGeom prst="rect">
            <a:avLst/>
          </a:prstGeom>
        </p:spPr>
      </p:sp>
      <p:sp>
        <p:nvSpPr>
          <p:cNvPr id="949" name="PlaceHolder 2"/>
          <p:cNvSpPr>
            <a:spLocks noGrp="1"/>
          </p:cNvSpPr>
          <p:nvPr>
            <p:ph type="body"/>
          </p:nvPr>
        </p:nvSpPr>
        <p:spPr>
          <a:xfrm>
            <a:off x="685800" y="4400640"/>
            <a:ext cx="5484960" cy="3598920"/>
          </a:xfrm>
          <a:prstGeom prst="rect">
            <a:avLst/>
          </a:prstGeom>
        </p:spPr>
        <p:txBody>
          <a:bodyPr lIns="0" rIns="0" tIns="0" bIns="0">
            <a:noAutofit/>
          </a:bodyPr>
          <a:p>
            <a:pPr marL="216000" indent="-214920">
              <a:lnSpc>
                <a:spcPct val="100000"/>
              </a:lnSpc>
              <a:tabLst>
                <a:tab algn="l" pos="0"/>
              </a:tabLst>
            </a:pPr>
            <a:r>
              <a:rPr b="0" lang="en-US" sz="1200" spc="-1" strike="noStrike">
                <a:solidFill>
                  <a:srgbClr val="000000"/>
                </a:solidFill>
                <a:latin typeface="+mn-lt"/>
                <a:ea typeface="+mn-ea"/>
              </a:rPr>
              <a:t>As you can see the header information can provide information about the type of image (Content-Type) and the file name (Content-Disposition).</a:t>
            </a:r>
            <a:endParaRPr b="0" lang="en-US" sz="1200" spc="-1" strike="noStrike">
              <a:latin typeface="Arial"/>
            </a:endParaRPr>
          </a:p>
          <a:p>
            <a:pPr marL="216000" indent="-214920">
              <a:lnSpc>
                <a:spcPct val="100000"/>
              </a:lnSpc>
              <a:tabLst>
                <a:tab algn="l" pos="0"/>
              </a:tabLst>
            </a:pPr>
            <a:endParaRPr b="0" lang="en-US" sz="1200" spc="-1" strike="noStrike">
              <a:latin typeface="Arial"/>
            </a:endParaRPr>
          </a:p>
          <a:p>
            <a:pPr marL="216000" indent="-214920">
              <a:lnSpc>
                <a:spcPct val="100000"/>
              </a:lnSpc>
              <a:tabLst>
                <a:tab algn="l" pos="0"/>
              </a:tabLst>
            </a:pPr>
            <a:endParaRPr b="0" lang="en-US" sz="1200" spc="-1" strike="noStrike">
              <a:latin typeface="Arial"/>
            </a:endParaRPr>
          </a:p>
          <a:p>
            <a:pPr marL="216000" indent="-214920">
              <a:lnSpc>
                <a:spcPct val="100000"/>
              </a:lnSpc>
              <a:tabLst>
                <a:tab algn="l" pos="0"/>
              </a:tabLst>
            </a:pPr>
            <a:r>
              <a:rPr b="0" lang="en-US" sz="1200" spc="-1" strike="noStrike">
                <a:solidFill>
                  <a:srgbClr val="000000"/>
                </a:solidFill>
                <a:latin typeface="+mn-lt"/>
                <a:ea typeface="+mn-ea"/>
              </a:rPr>
              <a:t>So far, we have see a simple get. Requests in intuitive in how it works. There is a method for each common HTTP verb. Present is </a:t>
            </a:r>
            <a:r>
              <a:rPr b="0" lang="en-US" sz="2000" spc="-1" strike="noStrike">
                <a:solidFill>
                  <a:srgbClr val="000000"/>
                </a:solidFill>
                <a:latin typeface="+mn-lt"/>
                <a:ea typeface="+mn-ea"/>
              </a:rPr>
              <a:t>get</a:t>
            </a:r>
            <a:r>
              <a:rPr b="0" lang="en-US" sz="1200" spc="-1" strike="noStrike">
                <a:solidFill>
                  <a:srgbClr val="000000"/>
                </a:solidFill>
                <a:latin typeface="+mn-lt"/>
                <a:ea typeface="+mn-ea"/>
              </a:rPr>
              <a:t>, </a:t>
            </a:r>
            <a:r>
              <a:rPr b="0" lang="en-US" sz="2000" spc="-1" strike="noStrike">
                <a:solidFill>
                  <a:srgbClr val="000000"/>
                </a:solidFill>
                <a:latin typeface="+mn-lt"/>
                <a:ea typeface="+mn-ea"/>
              </a:rPr>
              <a:t>head</a:t>
            </a:r>
            <a:r>
              <a:rPr b="0" lang="en-US" sz="1200" spc="-1" strike="noStrike">
                <a:solidFill>
                  <a:srgbClr val="000000"/>
                </a:solidFill>
                <a:latin typeface="+mn-lt"/>
                <a:ea typeface="+mn-ea"/>
              </a:rPr>
              <a:t>, </a:t>
            </a:r>
            <a:r>
              <a:rPr b="0" lang="en-US" sz="2000" spc="-1" strike="noStrike">
                <a:solidFill>
                  <a:srgbClr val="000000"/>
                </a:solidFill>
                <a:latin typeface="+mn-lt"/>
                <a:ea typeface="+mn-ea"/>
              </a:rPr>
              <a:t>post</a:t>
            </a:r>
            <a:r>
              <a:rPr b="0" lang="en-US" sz="1200" spc="-1" strike="noStrike">
                <a:solidFill>
                  <a:srgbClr val="000000"/>
                </a:solidFill>
                <a:latin typeface="+mn-lt"/>
                <a:ea typeface="+mn-ea"/>
              </a:rPr>
              <a:t>, </a:t>
            </a:r>
            <a:r>
              <a:rPr b="0" lang="en-US" sz="2000" spc="-1" strike="noStrike">
                <a:solidFill>
                  <a:srgbClr val="000000"/>
                </a:solidFill>
                <a:latin typeface="+mn-lt"/>
                <a:ea typeface="+mn-ea"/>
              </a:rPr>
              <a:t>put</a:t>
            </a:r>
            <a:r>
              <a:rPr b="0" lang="en-US" sz="1200" spc="-1" strike="noStrike">
                <a:solidFill>
                  <a:srgbClr val="000000"/>
                </a:solidFill>
                <a:latin typeface="+mn-lt"/>
                <a:ea typeface="+mn-ea"/>
              </a:rPr>
              <a:t>, </a:t>
            </a:r>
            <a:r>
              <a:rPr b="0" lang="en-US" sz="2000" spc="-1" strike="noStrike">
                <a:solidFill>
                  <a:srgbClr val="000000"/>
                </a:solidFill>
                <a:latin typeface="+mn-lt"/>
                <a:ea typeface="+mn-ea"/>
              </a:rPr>
              <a:t>delete</a:t>
            </a:r>
            <a:r>
              <a:rPr b="0" lang="en-US" sz="1200" spc="-1" strike="noStrike">
                <a:solidFill>
                  <a:srgbClr val="000000"/>
                </a:solidFill>
                <a:latin typeface="+mn-lt"/>
                <a:ea typeface="+mn-ea"/>
              </a:rPr>
              <a:t>, and </a:t>
            </a:r>
            <a:r>
              <a:rPr b="0" lang="en-US" sz="2000" spc="-1" strike="noStrike">
                <a:solidFill>
                  <a:srgbClr val="000000"/>
                </a:solidFill>
                <a:latin typeface="+mn-lt"/>
                <a:ea typeface="+mn-ea"/>
              </a:rPr>
              <a:t>options</a:t>
            </a:r>
            <a:r>
              <a:rPr b="0" lang="en-US" sz="1200" spc="-1" strike="noStrike">
                <a:solidFill>
                  <a:srgbClr val="000000"/>
                </a:solidFill>
                <a:latin typeface="+mn-lt"/>
                <a:ea typeface="+mn-ea"/>
              </a:rPr>
              <a:t>. Some that are missing include the verbs CONNECT and TRACE. When a verb you need to use is not supported (or you want to do things the hard way) you can use the </a:t>
            </a:r>
            <a:r>
              <a:rPr b="0" lang="en-US" sz="2000" spc="-1" strike="noStrike">
                <a:solidFill>
                  <a:srgbClr val="000000"/>
                </a:solidFill>
                <a:latin typeface="+mn-lt"/>
                <a:ea typeface="+mn-ea"/>
              </a:rPr>
              <a:t>request()</a:t>
            </a:r>
            <a:r>
              <a:rPr b="0" lang="en-US" sz="1200" spc="-1" strike="noStrike">
                <a:solidFill>
                  <a:srgbClr val="000000"/>
                </a:solidFill>
                <a:latin typeface="+mn-lt"/>
                <a:ea typeface="+mn-ea"/>
              </a:rPr>
              <a:t> method to accomplish the same thing. As seen by going back to our first example</a:t>
            </a:r>
            <a:endParaRPr b="0" lang="en-US" sz="1200" spc="-1" strike="noStrike">
              <a:latin typeface="Arial"/>
            </a:endParaRPr>
          </a:p>
          <a:p>
            <a:pPr marL="216000" indent="-214920">
              <a:lnSpc>
                <a:spcPct val="100000"/>
              </a:lnSpc>
              <a:tabLst>
                <a:tab algn="l" pos="0"/>
              </a:tabLst>
            </a:pPr>
            <a:endParaRPr b="0" lang="en-US" sz="1200" spc="-1" strike="noStrike">
              <a:latin typeface="Arial"/>
            </a:endParaRPr>
          </a:p>
          <a:p>
            <a:pPr marL="216000" indent="-214920">
              <a:lnSpc>
                <a:spcPct val="100000"/>
              </a:lnSpc>
              <a:tabLst>
                <a:tab algn="l" pos="0"/>
              </a:tabLst>
            </a:pPr>
            <a:r>
              <a:rPr b="0" lang="en-US" sz="1200" spc="-1" strike="noStrike">
                <a:solidFill>
                  <a:srgbClr val="000000"/>
                </a:solidFill>
                <a:latin typeface="+mn-lt"/>
                <a:ea typeface="+mn-ea"/>
              </a:rPr>
              <a:t>Lert’s revisit our prevous snippet</a:t>
            </a:r>
            <a:endParaRPr b="0" lang="en-US" sz="1200" spc="-1" strike="noStrike">
              <a:latin typeface="Arial"/>
            </a:endParaRPr>
          </a:p>
        </p:txBody>
      </p:sp>
      <p:sp>
        <p:nvSpPr>
          <p:cNvPr id="950" name="Slide Number Placeholder 3"/>
          <p:cNvSpPr/>
          <p:nvPr/>
        </p:nvSpPr>
        <p:spPr>
          <a:xfrm>
            <a:off x="3884760" y="8685360"/>
            <a:ext cx="2970360" cy="45720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pPr>
            <a:fld id="{82FDD2B1-D39C-48ED-9049-954008B4F2C3}" type="slidenum">
              <a:rPr b="0" lang="en-US" sz="1200" spc="-1" strike="noStrike">
                <a:solidFill>
                  <a:srgbClr val="000000"/>
                </a:solidFill>
                <a:latin typeface="Times New Roman"/>
              </a:rPr>
              <a:t>154</a:t>
            </a:fld>
            <a:endParaRPr b="0" lang="en-US" sz="1200" spc="-1" strike="noStrike">
              <a:latin typeface="Arial"/>
            </a:endParaRPr>
          </a:p>
        </p:txBody>
      </p:sp>
    </p:spTree>
  </p:cSld>
</p:notes>
</file>

<file path=ppt/notesSlides/notesSlide14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51" name="PlaceHolder 1"/>
          <p:cNvSpPr>
            <a:spLocks noGrp="1"/>
          </p:cNvSpPr>
          <p:nvPr>
            <p:ph type="sldImg"/>
          </p:nvPr>
        </p:nvSpPr>
        <p:spPr>
          <a:xfrm>
            <a:off x="685800" y="1143000"/>
            <a:ext cx="5484960" cy="3084840"/>
          </a:xfrm>
          <a:prstGeom prst="rect">
            <a:avLst/>
          </a:prstGeom>
        </p:spPr>
      </p:sp>
      <p:sp>
        <p:nvSpPr>
          <p:cNvPr id="952" name="PlaceHolder 2"/>
          <p:cNvSpPr>
            <a:spLocks noGrp="1"/>
          </p:cNvSpPr>
          <p:nvPr>
            <p:ph type="body"/>
          </p:nvPr>
        </p:nvSpPr>
        <p:spPr>
          <a:xfrm>
            <a:off x="685800" y="4400640"/>
            <a:ext cx="5484960" cy="3598920"/>
          </a:xfrm>
          <a:prstGeom prst="rect">
            <a:avLst/>
          </a:prstGeom>
        </p:spPr>
        <p:txBody>
          <a:bodyPr lIns="0" rIns="0" tIns="0" bIns="0">
            <a:noAutofit/>
          </a:bodyPr>
          <a:p>
            <a:pPr marL="216000" indent="-215280">
              <a:lnSpc>
                <a:spcPct val="100000"/>
              </a:lnSpc>
              <a:tabLst>
                <a:tab algn="l" pos="0"/>
              </a:tabLst>
            </a:pPr>
            <a:r>
              <a:rPr b="0" lang="en-US" sz="1200" spc="-1" strike="noStrike">
                <a:solidFill>
                  <a:srgbClr val="000000"/>
                </a:solidFill>
                <a:latin typeface="+mn-lt"/>
                <a:ea typeface="+mn-ea"/>
              </a:rPr>
              <a:t>The above is great when you are dealing with the stateless nature of the internet.  But sometimes you need to be able to maintain a session.  This is possible using `requests.session` and we will take a look at it using the [Google Gruyere](https://google-gruyere.appspot.com/) website. </a:t>
            </a:r>
            <a:endParaRPr b="0" lang="en-US" sz="1200" spc="-1" strike="noStrike">
              <a:latin typeface="Arial"/>
            </a:endParaRPr>
          </a:p>
          <a:p>
            <a:pPr marL="216000" indent="-215280">
              <a:lnSpc>
                <a:spcPct val="100000"/>
              </a:lnSpc>
              <a:tabLst>
                <a:tab algn="l" pos="0"/>
              </a:tabLst>
            </a:pPr>
            <a:r>
              <a:rPr b="0" lang="en-US" sz="2000" spc="-1" strike="noStrike">
                <a:solidFill>
                  <a:srgbClr val="000000"/>
                </a:solidFill>
                <a:latin typeface="+mn-lt"/>
                <a:ea typeface="+mn-ea"/>
              </a:rPr>
              <a:t> </a:t>
            </a:r>
            <a:r>
              <a:rPr b="0" lang="en-US" sz="1200" spc="-1" strike="noStrike">
                <a:solidFill>
                  <a:srgbClr val="000000"/>
                </a:solidFill>
                <a:latin typeface="+mn-lt"/>
                <a:ea typeface="+mn-ea"/>
              </a:rPr>
              <a:t>An intentionally vulnerable website.  After a session is spun up you can visit the (login page)[http://google-gruyere.appspot.com/372024854800729218315573898331817432705/login] for it.  *Note to self - hopefully our session has not expired*</a:t>
            </a:r>
            <a:endParaRPr b="0" lang="en-US" sz="1200" spc="-1" strike="noStrike">
              <a:latin typeface="Arial"/>
            </a:endParaRPr>
          </a:p>
          <a:p>
            <a:pPr marL="216000" indent="-215280">
              <a:lnSpc>
                <a:spcPct val="100000"/>
              </a:lnSpc>
              <a:tabLst>
                <a:tab algn="l" pos="0"/>
              </a:tabLst>
            </a:pPr>
            <a:endParaRPr b="0" lang="en-US" sz="1200" spc="-1" strike="noStrike">
              <a:latin typeface="Arial"/>
            </a:endParaRPr>
          </a:p>
          <a:p>
            <a:pPr marL="216000" indent="-215280">
              <a:lnSpc>
                <a:spcPct val="100000"/>
              </a:lnSpc>
              <a:tabLst>
                <a:tab algn="l" pos="0"/>
              </a:tabLst>
            </a:pPr>
            <a:r>
              <a:rPr b="0" lang="en-US" sz="1200" spc="-1" strike="noStrike">
                <a:solidFill>
                  <a:srgbClr val="000000"/>
                </a:solidFill>
                <a:latin typeface="+mn-lt"/>
                <a:ea typeface="+mn-ea"/>
              </a:rPr>
              <a:t>Anything stand out in the HTML – we need to forgive that it isn’t over SSL.</a:t>
            </a:r>
            <a:endParaRPr b="0" lang="en-US" sz="1200" spc="-1" strike="noStrike">
              <a:latin typeface="Arial"/>
            </a:endParaRPr>
          </a:p>
          <a:p>
            <a:pPr marL="216000" indent="-215280">
              <a:lnSpc>
                <a:spcPct val="100000"/>
              </a:lnSpc>
              <a:tabLst>
                <a:tab algn="l" pos="0"/>
              </a:tabLst>
            </a:pPr>
            <a:br/>
            <a:endParaRPr b="0" lang="en-US" sz="1200" spc="-1" strike="noStrike">
              <a:latin typeface="Arial"/>
            </a:endParaRPr>
          </a:p>
          <a:p>
            <a:pPr marL="216000" indent="-215280">
              <a:lnSpc>
                <a:spcPct val="100000"/>
              </a:lnSpc>
              <a:tabLst>
                <a:tab algn="l" pos="0"/>
              </a:tabLst>
            </a:pPr>
            <a:endParaRPr b="0" lang="en-US" sz="1200" spc="-1" strike="noStrike">
              <a:latin typeface="Arial"/>
            </a:endParaRPr>
          </a:p>
        </p:txBody>
      </p:sp>
      <p:sp>
        <p:nvSpPr>
          <p:cNvPr id="953" name="Slide Number Placeholder 3"/>
          <p:cNvSpPr/>
          <p:nvPr/>
        </p:nvSpPr>
        <p:spPr>
          <a:xfrm>
            <a:off x="3884760" y="8685360"/>
            <a:ext cx="2970360" cy="45720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pPr>
            <a:fld id="{A6C98463-3A96-4218-9C98-E2A7ADE05412}" type="slidenum">
              <a:rPr b="0" lang="en-US" sz="1200" spc="-1" strike="noStrike">
                <a:solidFill>
                  <a:srgbClr val="000000"/>
                </a:solidFill>
                <a:latin typeface="Times New Roman"/>
              </a:rPr>
              <a:t>154</a:t>
            </a:fld>
            <a:endParaRPr b="0" lang="en-US" sz="1200" spc="-1" strike="noStrike">
              <a:latin typeface="Arial"/>
            </a:endParaRPr>
          </a:p>
        </p:txBody>
      </p:sp>
    </p:spTree>
  </p:cSld>
</p:notes>
</file>

<file path=ppt/notesSlides/notesSlide14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54" name="PlaceHolder 1"/>
          <p:cNvSpPr>
            <a:spLocks noGrp="1"/>
          </p:cNvSpPr>
          <p:nvPr>
            <p:ph type="sldImg"/>
          </p:nvPr>
        </p:nvSpPr>
        <p:spPr>
          <a:xfrm>
            <a:off x="685800" y="1143000"/>
            <a:ext cx="5484960" cy="3084840"/>
          </a:xfrm>
          <a:prstGeom prst="rect">
            <a:avLst/>
          </a:prstGeom>
        </p:spPr>
      </p:sp>
      <p:sp>
        <p:nvSpPr>
          <p:cNvPr id="955" name="PlaceHolder 2"/>
          <p:cNvSpPr>
            <a:spLocks noGrp="1"/>
          </p:cNvSpPr>
          <p:nvPr>
            <p:ph type="body"/>
          </p:nvPr>
        </p:nvSpPr>
        <p:spPr>
          <a:xfrm>
            <a:off x="685800" y="4400640"/>
            <a:ext cx="5484960" cy="3598920"/>
          </a:xfrm>
          <a:prstGeom prst="rect">
            <a:avLst/>
          </a:prstGeom>
        </p:spPr>
        <p:txBody>
          <a:bodyPr lIns="0" rIns="0" tIns="0" bIns="0">
            <a:noAutofit/>
          </a:bodyPr>
          <a:p>
            <a:pPr marL="216000" indent="-215280">
              <a:lnSpc>
                <a:spcPct val="100000"/>
              </a:lnSpc>
              <a:tabLst>
                <a:tab algn="l" pos="0"/>
              </a:tabLst>
            </a:pPr>
            <a:r>
              <a:rPr b="0" lang="en-US" sz="1200" spc="-1" strike="noStrike">
                <a:solidFill>
                  <a:srgbClr val="000000"/>
                </a:solidFill>
                <a:latin typeface="+mn-lt"/>
                <a:ea typeface="+mn-ea"/>
              </a:rPr>
              <a:t>This is one of the interesting things about working with the web.  We have a nonstandard version of login with nonstandard results.  The results of calling the login form with the incorrect password still returns a 200 OK.   Looking at the resulting output you can see that login is successful if the result of the request returns the title 'Gruyere: Home' instead of 'Gruyere: Login'.  Observing this makes a perfect example of how customization may be necessary in scripts.  Some thought needs to be given to how to process the script.  Examples of what might need to be done include:</a:t>
            </a:r>
            <a:endParaRPr b="0" lang="en-US" sz="1200" spc="-1" strike="noStrike">
              <a:latin typeface="Arial"/>
            </a:endParaRPr>
          </a:p>
          <a:p>
            <a:pPr marL="216000" indent="-215280">
              <a:lnSpc>
                <a:spcPct val="100000"/>
              </a:lnSpc>
              <a:tabLst>
                <a:tab algn="l" pos="0"/>
              </a:tabLst>
            </a:pPr>
            <a:endParaRPr b="0" lang="en-US" sz="1200" spc="-1" strike="noStrike">
              <a:latin typeface="Arial"/>
            </a:endParaRPr>
          </a:p>
          <a:p>
            <a:pPr marL="216000" indent="-215280">
              <a:lnSpc>
                <a:spcPct val="100000"/>
              </a:lnSpc>
              <a:tabLst>
                <a:tab algn="l" pos="0"/>
              </a:tabLst>
            </a:pPr>
            <a:r>
              <a:rPr b="0" lang="en-US" sz="1200" spc="-1" strike="noStrike">
                <a:solidFill>
                  <a:srgbClr val="000000"/>
                </a:solidFill>
                <a:latin typeface="+mn-lt"/>
                <a:ea typeface="+mn-ea"/>
              </a:rPr>
              <a:t>- Parsing the resulting content as in above</a:t>
            </a:r>
            <a:endParaRPr b="0" lang="en-US" sz="1200" spc="-1" strike="noStrike">
              <a:latin typeface="Arial"/>
            </a:endParaRPr>
          </a:p>
          <a:p>
            <a:pPr marL="216000" indent="-215280">
              <a:lnSpc>
                <a:spcPct val="100000"/>
              </a:lnSpc>
              <a:tabLst>
                <a:tab algn="l" pos="0"/>
              </a:tabLst>
            </a:pPr>
            <a:r>
              <a:rPr b="0" lang="en-US" sz="1200" spc="-1" strike="noStrike">
                <a:solidFill>
                  <a:srgbClr val="000000"/>
                </a:solidFill>
                <a:latin typeface="+mn-lt"/>
                <a:ea typeface="+mn-ea"/>
              </a:rPr>
              <a:t>- Inspecting the return headers </a:t>
            </a:r>
            <a:endParaRPr b="0" lang="en-US" sz="1200" spc="-1" strike="noStrike">
              <a:latin typeface="Arial"/>
            </a:endParaRPr>
          </a:p>
          <a:p>
            <a:pPr marL="216000" indent="-215280">
              <a:lnSpc>
                <a:spcPct val="100000"/>
              </a:lnSpc>
              <a:tabLst>
                <a:tab algn="l" pos="0"/>
              </a:tabLst>
            </a:pPr>
            <a:r>
              <a:rPr b="0" lang="en-US" sz="1200" spc="-1" strike="noStrike">
                <a:solidFill>
                  <a:srgbClr val="000000"/>
                </a:solidFill>
                <a:latin typeface="+mn-lt"/>
                <a:ea typeface="+mn-ea"/>
              </a:rPr>
              <a:t>  </a:t>
            </a:r>
            <a:r>
              <a:rPr b="0" lang="en-US" sz="1200" spc="-1" strike="noStrike">
                <a:solidFill>
                  <a:srgbClr val="000000"/>
                </a:solidFill>
                <a:latin typeface="+mn-lt"/>
                <a:ea typeface="+mn-ea"/>
              </a:rPr>
              <a:t>- Session Token</a:t>
            </a:r>
            <a:endParaRPr b="0" lang="en-US" sz="1200" spc="-1" strike="noStrike">
              <a:latin typeface="Arial"/>
            </a:endParaRPr>
          </a:p>
          <a:p>
            <a:pPr marL="216000" indent="-215280">
              <a:lnSpc>
                <a:spcPct val="100000"/>
              </a:lnSpc>
              <a:tabLst>
                <a:tab algn="l" pos="0"/>
              </a:tabLst>
            </a:pPr>
            <a:r>
              <a:rPr b="0" lang="en-US" sz="1200" spc="-1" strike="noStrike">
                <a:solidFill>
                  <a:srgbClr val="000000"/>
                </a:solidFill>
                <a:latin typeface="+mn-lt"/>
                <a:ea typeface="+mn-ea"/>
              </a:rPr>
              <a:t>  </a:t>
            </a:r>
            <a:r>
              <a:rPr b="0" lang="en-US" sz="1200" spc="-1" strike="noStrike">
                <a:solidFill>
                  <a:srgbClr val="000000"/>
                </a:solidFill>
                <a:latin typeface="+mn-lt"/>
                <a:ea typeface="+mn-ea"/>
              </a:rPr>
              <a:t>- Status code</a:t>
            </a:r>
            <a:endParaRPr b="0" lang="en-US" sz="1200" spc="-1" strike="noStrike">
              <a:latin typeface="Arial"/>
            </a:endParaRPr>
          </a:p>
          <a:p>
            <a:pPr marL="216000" indent="-215280">
              <a:lnSpc>
                <a:spcPct val="100000"/>
              </a:lnSpc>
              <a:tabLst>
                <a:tab algn="l" pos="0"/>
              </a:tabLst>
            </a:pPr>
            <a:r>
              <a:rPr b="0" lang="en-US" sz="1200" spc="-1" strike="noStrike">
                <a:solidFill>
                  <a:srgbClr val="000000"/>
                </a:solidFill>
                <a:latin typeface="+mn-lt"/>
                <a:ea typeface="+mn-ea"/>
              </a:rPr>
              <a:t>  </a:t>
            </a:r>
            <a:r>
              <a:rPr b="0" lang="en-US" sz="1200" spc="-1" strike="noStrike">
                <a:solidFill>
                  <a:srgbClr val="000000"/>
                </a:solidFill>
                <a:latin typeface="+mn-lt"/>
                <a:ea typeface="+mn-ea"/>
              </a:rPr>
              <a:t>- Redirect to authenticated url</a:t>
            </a:r>
            <a:endParaRPr b="0" lang="en-US" sz="1200" spc="-1" strike="noStrike">
              <a:latin typeface="Arial"/>
            </a:endParaRPr>
          </a:p>
          <a:p>
            <a:pPr marL="216000" indent="-215280">
              <a:lnSpc>
                <a:spcPct val="100000"/>
              </a:lnSpc>
              <a:tabLst>
                <a:tab algn="l" pos="0"/>
              </a:tabLst>
            </a:pPr>
            <a:r>
              <a:rPr b="0" lang="en-US" sz="1200" spc="-1" strike="noStrike">
                <a:solidFill>
                  <a:srgbClr val="000000"/>
                </a:solidFill>
                <a:latin typeface="+mn-lt"/>
                <a:ea typeface="+mn-ea"/>
              </a:rPr>
              <a:t>- Inspecting the cookies to see if a session token was successfully generated</a:t>
            </a:r>
            <a:endParaRPr b="0" lang="en-US" sz="1200" spc="-1" strike="noStrike">
              <a:latin typeface="Arial"/>
            </a:endParaRPr>
          </a:p>
          <a:p>
            <a:pPr marL="216000" indent="-215280">
              <a:lnSpc>
                <a:spcPct val="100000"/>
              </a:lnSpc>
              <a:tabLst>
                <a:tab algn="l" pos="0"/>
              </a:tabLst>
            </a:pPr>
            <a:r>
              <a:rPr b="0" lang="en-US" sz="1200" spc="-1" strike="noStrike">
                <a:solidFill>
                  <a:srgbClr val="000000"/>
                </a:solidFill>
                <a:latin typeface="+mn-lt"/>
                <a:ea typeface="+mn-ea"/>
              </a:rPr>
              <a:t>- And more</a:t>
            </a:r>
            <a:endParaRPr b="0" lang="en-US" sz="1200" spc="-1" strike="noStrike">
              <a:latin typeface="Arial"/>
            </a:endParaRPr>
          </a:p>
          <a:p>
            <a:pPr marL="216000" indent="-215280">
              <a:lnSpc>
                <a:spcPct val="100000"/>
              </a:lnSpc>
              <a:tabLst>
                <a:tab algn="l" pos="0"/>
              </a:tabLst>
            </a:pPr>
            <a:endParaRPr b="0" lang="en-US" sz="1200" spc="-1" strike="noStrike">
              <a:latin typeface="Arial"/>
            </a:endParaRPr>
          </a:p>
        </p:txBody>
      </p:sp>
      <p:sp>
        <p:nvSpPr>
          <p:cNvPr id="956" name="Slide Number Placeholder 3"/>
          <p:cNvSpPr/>
          <p:nvPr/>
        </p:nvSpPr>
        <p:spPr>
          <a:xfrm>
            <a:off x="3884760" y="8685360"/>
            <a:ext cx="2970360" cy="45720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pPr>
            <a:fld id="{0D298831-5690-494F-A51F-2CA48B2C93F9}" type="slidenum">
              <a:rPr b="0" lang="en-US" sz="1200" spc="-1" strike="noStrike">
                <a:solidFill>
                  <a:srgbClr val="000000"/>
                </a:solidFill>
                <a:latin typeface="Times New Roman"/>
              </a:rPr>
              <a:t>&lt;number&gt;</a:t>
            </a:fld>
            <a:endParaRPr b="0" lang="en-US" sz="1200" spc="-1" strike="noStrike">
              <a:latin typeface="Arial"/>
            </a:endParaRPr>
          </a:p>
        </p:txBody>
      </p:sp>
    </p:spTree>
  </p:cSld>
</p:notes>
</file>

<file path=ppt/notesSlides/notesSlide15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57" name="PlaceHolder 1"/>
          <p:cNvSpPr>
            <a:spLocks noGrp="1"/>
          </p:cNvSpPr>
          <p:nvPr>
            <p:ph type="sldImg"/>
          </p:nvPr>
        </p:nvSpPr>
        <p:spPr>
          <a:xfrm>
            <a:off x="685800" y="1143000"/>
            <a:ext cx="5484960" cy="3084840"/>
          </a:xfrm>
          <a:prstGeom prst="rect">
            <a:avLst/>
          </a:prstGeom>
        </p:spPr>
      </p:sp>
      <p:sp>
        <p:nvSpPr>
          <p:cNvPr id="958" name="PlaceHolder 2"/>
          <p:cNvSpPr>
            <a:spLocks noGrp="1"/>
          </p:cNvSpPr>
          <p:nvPr>
            <p:ph type="body"/>
          </p:nvPr>
        </p:nvSpPr>
        <p:spPr>
          <a:xfrm>
            <a:off x="685800" y="4400640"/>
            <a:ext cx="5484960" cy="3598920"/>
          </a:xfrm>
          <a:prstGeom prst="rect">
            <a:avLst/>
          </a:prstGeom>
        </p:spPr>
        <p:txBody>
          <a:bodyPr lIns="0" rIns="0" tIns="0" bIns="0">
            <a:noAutofit/>
          </a:bodyPr>
          <a:p>
            <a:pPr marL="216000" indent="-214920">
              <a:lnSpc>
                <a:spcPct val="100000"/>
              </a:lnSpc>
              <a:tabLst>
                <a:tab algn="l" pos="0"/>
              </a:tabLst>
            </a:pPr>
            <a:r>
              <a:rPr b="0" lang="en-US" sz="2000" spc="-1" strike="noStrike">
                <a:latin typeface="Arial"/>
              </a:rPr>
              <a:t>Now, 90%+ of the internet will tell you to just set Verify = False to disable checking… But hopefully you feel better knowing that you can do it correctly as well.</a:t>
            </a:r>
            <a:endParaRPr b="0" lang="en-US" sz="2000" spc="-1" strike="noStrike">
              <a:latin typeface="Arial"/>
            </a:endParaRPr>
          </a:p>
          <a:p>
            <a:pPr marL="216000" indent="-214920">
              <a:lnSpc>
                <a:spcPct val="100000"/>
              </a:lnSpc>
              <a:tabLst>
                <a:tab algn="l" pos="0"/>
              </a:tabLst>
            </a:pPr>
            <a:endParaRPr b="0" lang="en-US" sz="2000" spc="-1" strike="noStrike">
              <a:latin typeface="Arial"/>
            </a:endParaRPr>
          </a:p>
          <a:p>
            <a:pPr marL="216000" indent="-214920">
              <a:lnSpc>
                <a:spcPct val="100000"/>
              </a:lnSpc>
              <a:tabLst>
                <a:tab algn="l" pos="0"/>
              </a:tabLst>
            </a:pPr>
            <a:r>
              <a:rPr b="0" lang="en-US" sz="2000" spc="-1" strike="noStrike">
                <a:latin typeface="Arial"/>
              </a:rPr>
              <a:t>Just doesn’t work to well if it is someones elses code.</a:t>
            </a:r>
            <a:endParaRPr b="0" lang="en-US" sz="2000" spc="-1" strike="noStrike">
              <a:latin typeface="Arial"/>
            </a:endParaRPr>
          </a:p>
        </p:txBody>
      </p:sp>
      <p:sp>
        <p:nvSpPr>
          <p:cNvPr id="959" name="Slide Number Placeholder 3"/>
          <p:cNvSpPr/>
          <p:nvPr/>
        </p:nvSpPr>
        <p:spPr>
          <a:xfrm>
            <a:off x="3884760" y="8685360"/>
            <a:ext cx="2970360" cy="45720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pPr>
            <a:fld id="{C1C38F38-4793-4C09-90BD-2818B5A62AF3}" type="slidenum">
              <a:rPr b="0" lang="en-US" sz="1200" spc="-1" strike="noStrike">
                <a:solidFill>
                  <a:srgbClr val="000000"/>
                </a:solidFill>
                <a:latin typeface="Times New Roman"/>
              </a:rPr>
              <a:t>&lt;number&gt;</a:t>
            </a:fld>
            <a:endParaRPr b="0" lang="en-US" sz="1200" spc="-1" strike="noStrike">
              <a:latin typeface="Arial"/>
            </a:endParaRPr>
          </a:p>
        </p:txBody>
      </p:sp>
    </p:spTree>
  </p:cSld>
</p:notes>
</file>

<file path=ppt/notesSlides/notesSlide15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60" name="PlaceHolder 1"/>
          <p:cNvSpPr>
            <a:spLocks noGrp="1"/>
          </p:cNvSpPr>
          <p:nvPr>
            <p:ph type="sldImg"/>
          </p:nvPr>
        </p:nvSpPr>
        <p:spPr>
          <a:xfrm>
            <a:off x="685800" y="1143000"/>
            <a:ext cx="5484960" cy="3084840"/>
          </a:xfrm>
          <a:prstGeom prst="rect">
            <a:avLst/>
          </a:prstGeom>
        </p:spPr>
      </p:sp>
      <p:sp>
        <p:nvSpPr>
          <p:cNvPr id="961" name="PlaceHolder 2"/>
          <p:cNvSpPr>
            <a:spLocks noGrp="1"/>
          </p:cNvSpPr>
          <p:nvPr>
            <p:ph type="body"/>
          </p:nvPr>
        </p:nvSpPr>
        <p:spPr>
          <a:xfrm>
            <a:off x="685800" y="4400640"/>
            <a:ext cx="5484960" cy="3598920"/>
          </a:xfrm>
          <a:prstGeom prst="rect">
            <a:avLst/>
          </a:prstGeom>
        </p:spPr>
        <p:txBody>
          <a:bodyPr lIns="0" rIns="0" tIns="0" bIns="0">
            <a:noAutofit/>
          </a:bodyPr>
          <a:p>
            <a:endParaRPr b="0" lang="en-US" sz="2000" spc="-1" strike="noStrike">
              <a:latin typeface="Arial"/>
            </a:endParaRPr>
          </a:p>
        </p:txBody>
      </p:sp>
      <p:sp>
        <p:nvSpPr>
          <p:cNvPr id="962" name="Slide Number Placeholder 3"/>
          <p:cNvSpPr/>
          <p:nvPr/>
        </p:nvSpPr>
        <p:spPr>
          <a:xfrm>
            <a:off x="3884760" y="8685360"/>
            <a:ext cx="2970360" cy="45720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pPr>
            <a:fld id="{7FCD8DA8-D22B-4F7B-86F0-8B1130D48BAD}" type="slidenum">
              <a:rPr b="0" lang="en-US" sz="1200" spc="-1" strike="noStrike">
                <a:solidFill>
                  <a:srgbClr val="000000"/>
                </a:solidFill>
                <a:latin typeface="Times New Roman"/>
              </a:rPr>
              <a:t>&lt;number&gt;</a:t>
            </a:fld>
            <a:endParaRPr b="0" lang="en-US" sz="1200" spc="-1" strike="noStrike">
              <a:latin typeface="Arial"/>
            </a:endParaRPr>
          </a:p>
        </p:txBody>
      </p:sp>
    </p:spTree>
  </p:cSld>
</p:notes>
</file>

<file path=ppt/notesSlides/notesSlide15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63" name="PlaceHolder 1"/>
          <p:cNvSpPr>
            <a:spLocks noGrp="1"/>
          </p:cNvSpPr>
          <p:nvPr>
            <p:ph type="sldImg"/>
          </p:nvPr>
        </p:nvSpPr>
        <p:spPr>
          <a:xfrm>
            <a:off x="685800" y="1143000"/>
            <a:ext cx="5484960" cy="3084840"/>
          </a:xfrm>
          <a:prstGeom prst="rect">
            <a:avLst/>
          </a:prstGeom>
        </p:spPr>
      </p:sp>
      <p:sp>
        <p:nvSpPr>
          <p:cNvPr id="964" name="PlaceHolder 2"/>
          <p:cNvSpPr>
            <a:spLocks noGrp="1"/>
          </p:cNvSpPr>
          <p:nvPr>
            <p:ph type="body"/>
          </p:nvPr>
        </p:nvSpPr>
        <p:spPr>
          <a:xfrm>
            <a:off x="685800" y="4400640"/>
            <a:ext cx="5484960" cy="3598920"/>
          </a:xfrm>
          <a:prstGeom prst="rect">
            <a:avLst/>
          </a:prstGeom>
        </p:spPr>
        <p:txBody>
          <a:bodyPr lIns="0" rIns="0" tIns="0" bIns="0">
            <a:noAutofit/>
          </a:bodyPr>
          <a:p>
            <a:pPr marL="216000" indent="-214920">
              <a:lnSpc>
                <a:spcPct val="100000"/>
              </a:lnSpc>
              <a:tabLst>
                <a:tab algn="l" pos="0"/>
              </a:tabLst>
            </a:pPr>
            <a:r>
              <a:rPr b="0" lang="en-US" sz="2000" spc="-1" strike="noStrike">
                <a:latin typeface="Arial"/>
              </a:rPr>
              <a:t>Website contains list of user agent strings</a:t>
            </a:r>
            <a:endParaRPr b="0" lang="en-US" sz="2000" spc="-1" strike="noStrike">
              <a:latin typeface="Arial"/>
            </a:endParaRPr>
          </a:p>
        </p:txBody>
      </p:sp>
      <p:sp>
        <p:nvSpPr>
          <p:cNvPr id="965" name="Slide Number Placeholder 3"/>
          <p:cNvSpPr/>
          <p:nvPr/>
        </p:nvSpPr>
        <p:spPr>
          <a:xfrm>
            <a:off x="3884760" y="8685360"/>
            <a:ext cx="2970360" cy="45720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pPr>
            <a:fld id="{DE9C4419-62A1-464D-87B7-8181E5C6BF90}" type="slidenum">
              <a:rPr b="0" lang="en-US" sz="1200" spc="-1" strike="noStrike">
                <a:solidFill>
                  <a:srgbClr val="000000"/>
                </a:solidFill>
                <a:latin typeface="Times New Roman"/>
              </a:rPr>
              <a:t>&lt;number&gt;</a:t>
            </a:fld>
            <a:endParaRPr b="0" lang="en-US" sz="1200" spc="-1" strike="noStrike">
              <a:latin typeface="Arial"/>
            </a:endParaRPr>
          </a:p>
        </p:txBody>
      </p:sp>
    </p:spTree>
  </p:cSld>
</p:notes>
</file>

<file path=ppt/notesSlides/notesSlide15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66" name="PlaceHolder 1"/>
          <p:cNvSpPr>
            <a:spLocks noGrp="1"/>
          </p:cNvSpPr>
          <p:nvPr>
            <p:ph type="sldImg"/>
          </p:nvPr>
        </p:nvSpPr>
        <p:spPr>
          <a:xfrm>
            <a:off x="685800" y="1143000"/>
            <a:ext cx="5484960" cy="3084840"/>
          </a:xfrm>
          <a:prstGeom prst="rect">
            <a:avLst/>
          </a:prstGeom>
        </p:spPr>
      </p:sp>
      <p:sp>
        <p:nvSpPr>
          <p:cNvPr id="967" name="PlaceHolder 2"/>
          <p:cNvSpPr>
            <a:spLocks noGrp="1"/>
          </p:cNvSpPr>
          <p:nvPr>
            <p:ph type="body"/>
          </p:nvPr>
        </p:nvSpPr>
        <p:spPr>
          <a:xfrm>
            <a:off x="685800" y="4400640"/>
            <a:ext cx="5484960" cy="3598920"/>
          </a:xfrm>
          <a:prstGeom prst="rect">
            <a:avLst/>
          </a:prstGeom>
        </p:spPr>
        <p:txBody>
          <a:bodyPr lIns="0" rIns="0" tIns="0" bIns="0">
            <a:noAutofit/>
          </a:bodyPr>
          <a:p>
            <a:pPr marL="216000" indent="-215280">
              <a:lnSpc>
                <a:spcPct val="100000"/>
              </a:lnSpc>
              <a:tabLst>
                <a:tab algn="l" pos="0"/>
              </a:tabLst>
            </a:pPr>
            <a:r>
              <a:rPr b="0" lang="en-US" sz="1200" spc="-1" strike="noStrike">
                <a:solidFill>
                  <a:srgbClr val="000000"/>
                </a:solidFill>
                <a:latin typeface="+mn-lt"/>
                <a:ea typeface="+mn-ea"/>
              </a:rPr>
              <a:t>We have talked about using requests for accessing web sites.  However, the power of requests can be used on APIs just as well.  All that is necessary to access APIs is to use what we have learned above to capture the data from an API and to process the data in response.content.  As with websites there may be some thought needed for accessing an API.  If it is a public API there will be documentation.  You can, and I do, use them for undocumented APIs as well it typically requires a significant amount of time in either Burp or Developer Tools.</a:t>
            </a:r>
            <a:endParaRPr b="0" lang="en-US" sz="1200" spc="-1" strike="noStrike">
              <a:latin typeface="Arial"/>
            </a:endParaRPr>
          </a:p>
          <a:p>
            <a:pPr marL="216000" indent="-215280">
              <a:lnSpc>
                <a:spcPct val="100000"/>
              </a:lnSpc>
              <a:tabLst>
                <a:tab algn="l" pos="0"/>
              </a:tabLst>
            </a:pPr>
            <a:endParaRPr b="0" lang="en-US" sz="1200" spc="-1" strike="noStrike">
              <a:latin typeface="Arial"/>
            </a:endParaRPr>
          </a:p>
        </p:txBody>
      </p:sp>
      <p:sp>
        <p:nvSpPr>
          <p:cNvPr id="968" name="Slide Number Placeholder 3"/>
          <p:cNvSpPr/>
          <p:nvPr/>
        </p:nvSpPr>
        <p:spPr>
          <a:xfrm>
            <a:off x="3884760" y="8685360"/>
            <a:ext cx="2970360" cy="45720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pPr>
            <a:fld id="{AB44F10C-37FC-42A4-BAE1-F92EE4889DF8}" type="slidenum">
              <a:rPr b="0" lang="en-US" sz="1200" spc="-1" strike="noStrike">
                <a:solidFill>
                  <a:srgbClr val="000000"/>
                </a:solidFill>
                <a:latin typeface="Times New Roman"/>
              </a:rPr>
              <a:t>&lt;number&gt;</a:t>
            </a:fld>
            <a:endParaRPr b="0" lang="en-US" sz="1200" spc="-1" strike="noStrike">
              <a:latin typeface="Arial"/>
            </a:endParaRPr>
          </a:p>
        </p:txBody>
      </p:sp>
    </p:spTree>
  </p:cSld>
</p:notes>
</file>

<file path=ppt/notesSlides/notesSlide15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69" name="PlaceHolder 1"/>
          <p:cNvSpPr>
            <a:spLocks noGrp="1"/>
          </p:cNvSpPr>
          <p:nvPr>
            <p:ph type="sldImg"/>
          </p:nvPr>
        </p:nvSpPr>
        <p:spPr>
          <a:xfrm>
            <a:off x="685800" y="1143000"/>
            <a:ext cx="5484960" cy="3084840"/>
          </a:xfrm>
          <a:prstGeom prst="rect">
            <a:avLst/>
          </a:prstGeom>
        </p:spPr>
      </p:sp>
      <p:sp>
        <p:nvSpPr>
          <p:cNvPr id="970" name="PlaceHolder 2"/>
          <p:cNvSpPr>
            <a:spLocks noGrp="1"/>
          </p:cNvSpPr>
          <p:nvPr>
            <p:ph type="body"/>
          </p:nvPr>
        </p:nvSpPr>
        <p:spPr>
          <a:xfrm>
            <a:off x="685800" y="4400640"/>
            <a:ext cx="5484960" cy="3598920"/>
          </a:xfrm>
          <a:prstGeom prst="rect">
            <a:avLst/>
          </a:prstGeom>
        </p:spPr>
        <p:txBody>
          <a:bodyPr lIns="0" rIns="0" tIns="0" bIns="0">
            <a:noAutofit/>
          </a:bodyPr>
          <a:p>
            <a:pPr marL="216000" indent="-215280">
              <a:lnSpc>
                <a:spcPct val="100000"/>
              </a:lnSpc>
              <a:tabLst>
                <a:tab algn="l" pos="0"/>
              </a:tabLst>
            </a:pPr>
            <a:r>
              <a:rPr b="0" lang="en-US" sz="1200" spc="-1" strike="noStrike">
                <a:solidFill>
                  <a:srgbClr val="000000"/>
                </a:solidFill>
                <a:latin typeface="+mn-lt"/>
                <a:ea typeface="+mn-ea"/>
              </a:rPr>
              <a:t>Now that we have learned about pip and the like we can start taking advantage of some of the powerful libraries.  One of the things that makes Python so powerful is because it is easy to work with HTTP requests.  Let’s take a look at and see how it works.</a:t>
            </a:r>
            <a:endParaRPr b="0" lang="en-US" sz="1200" spc="-1" strike="noStrike">
              <a:latin typeface="Arial"/>
            </a:endParaRPr>
          </a:p>
          <a:p>
            <a:pPr marL="216000" indent="-215280">
              <a:lnSpc>
                <a:spcPct val="100000"/>
              </a:lnSpc>
              <a:tabLst>
                <a:tab algn="l" pos="0"/>
              </a:tabLst>
            </a:pPr>
            <a:endParaRPr b="0" lang="en-US" sz="1200" spc="-1" strike="noStrike">
              <a:latin typeface="Arial"/>
            </a:endParaRPr>
          </a:p>
          <a:p>
            <a:pPr marL="216000" indent="-215280">
              <a:lnSpc>
                <a:spcPct val="100000"/>
              </a:lnSpc>
              <a:tabLst>
                <a:tab algn="l" pos="0"/>
              </a:tabLst>
            </a:pPr>
            <a:endParaRPr b="0" lang="en-US" sz="1200" spc="-1" strike="noStrike">
              <a:latin typeface="Arial"/>
            </a:endParaRPr>
          </a:p>
        </p:txBody>
      </p:sp>
      <p:sp>
        <p:nvSpPr>
          <p:cNvPr id="971" name="Slide Number Placeholder 3"/>
          <p:cNvSpPr/>
          <p:nvPr/>
        </p:nvSpPr>
        <p:spPr>
          <a:xfrm>
            <a:off x="3884760" y="8685360"/>
            <a:ext cx="2970360" cy="45720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tabLst>
                <a:tab algn="l" pos="0"/>
              </a:tabLst>
            </a:pPr>
            <a:fld id="{3AC6118A-7B45-4EA9-BC12-A3B887A2C751}" type="slidenum">
              <a:rPr b="0" lang="en-US" sz="1200" spc="-1" strike="noStrike">
                <a:solidFill>
                  <a:srgbClr val="000000"/>
                </a:solidFill>
                <a:latin typeface="Calibri"/>
                <a:ea typeface="+mn-ea"/>
              </a:rPr>
              <a:t>&lt;number&gt;</a:t>
            </a:fld>
            <a:endParaRPr b="0" lang="en-US" sz="1200" spc="-1" strike="noStrike">
              <a:latin typeface="Arial"/>
            </a:endParaRPr>
          </a:p>
        </p:txBody>
      </p:sp>
    </p:spTree>
  </p:cSld>
</p:notes>
</file>

<file path=ppt/notesSlides/notesSlide2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05" name="PlaceHolder 1"/>
          <p:cNvSpPr>
            <a:spLocks noGrp="1"/>
          </p:cNvSpPr>
          <p:nvPr>
            <p:ph type="sldImg"/>
          </p:nvPr>
        </p:nvSpPr>
        <p:spPr>
          <a:xfrm>
            <a:off x="685800" y="1143000"/>
            <a:ext cx="5484960" cy="3084840"/>
          </a:xfrm>
          <a:prstGeom prst="rect">
            <a:avLst/>
          </a:prstGeom>
        </p:spPr>
      </p:sp>
      <p:sp>
        <p:nvSpPr>
          <p:cNvPr id="706" name="PlaceHolder 2"/>
          <p:cNvSpPr>
            <a:spLocks noGrp="1"/>
          </p:cNvSpPr>
          <p:nvPr>
            <p:ph type="body"/>
          </p:nvPr>
        </p:nvSpPr>
        <p:spPr>
          <a:xfrm>
            <a:off x="685800" y="4400640"/>
            <a:ext cx="5484960" cy="3598920"/>
          </a:xfrm>
          <a:prstGeom prst="rect">
            <a:avLst/>
          </a:prstGeom>
        </p:spPr>
        <p:txBody>
          <a:bodyPr lIns="0" rIns="0" tIns="0" bIns="0">
            <a:noAutofit/>
          </a:bodyPr>
          <a:p>
            <a:pPr marL="216000" indent="-215280">
              <a:lnSpc>
                <a:spcPct val="100000"/>
              </a:lnSpc>
              <a:tabLst>
                <a:tab algn="l" pos="0"/>
              </a:tabLst>
            </a:pPr>
            <a:r>
              <a:rPr b="0" lang="en-US" sz="1200" spc="-1" strike="noStrike">
                <a:solidFill>
                  <a:srgbClr val="000000"/>
                </a:solidFill>
                <a:latin typeface="+mn-lt"/>
                <a:ea typeface="+mn-ea"/>
              </a:rPr>
              <a:t>we will learn more about **magic methods** as the day progresses.   For now the only important thing to know is that the start and end with double underscores.  You may also hear them referred to a **dunder** methods.  This is not a reference to the Dunder Mifflin Paper company but double underscore.  It is usually used when communicating a magic methods by name as "dunder" rolls of the tongue easier.</a:t>
            </a:r>
            <a:endParaRPr b="0" lang="en-US" sz="1200" spc="-1" strike="noStrike">
              <a:latin typeface="Arial"/>
            </a:endParaRPr>
          </a:p>
          <a:p>
            <a:pPr marL="216000" indent="-215280">
              <a:lnSpc>
                <a:spcPct val="100000"/>
              </a:lnSpc>
              <a:tabLst>
                <a:tab algn="l" pos="0"/>
              </a:tabLst>
            </a:pPr>
            <a:endParaRPr b="0" lang="en-US" sz="1200" spc="-1" strike="noStrike">
              <a:latin typeface="Arial"/>
            </a:endParaRPr>
          </a:p>
          <a:p>
            <a:pPr marL="216000" indent="-215280">
              <a:lnSpc>
                <a:spcPct val="100000"/>
              </a:lnSpc>
              <a:tabLst>
                <a:tab algn="l" pos="0"/>
              </a:tabLst>
            </a:pPr>
            <a:endParaRPr b="0" lang="en-US" sz="1200" spc="-1" strike="noStrike">
              <a:latin typeface="Arial"/>
            </a:endParaRPr>
          </a:p>
        </p:txBody>
      </p:sp>
      <p:sp>
        <p:nvSpPr>
          <p:cNvPr id="707" name="Slide Number Placeholder 3"/>
          <p:cNvSpPr/>
          <p:nvPr/>
        </p:nvSpPr>
        <p:spPr>
          <a:xfrm>
            <a:off x="3884760" y="8685360"/>
            <a:ext cx="2970360" cy="45720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pPr>
            <a:fld id="{3D648AA9-03A7-4943-9754-DC53AA99D935}" type="slidenum">
              <a:rPr b="0" lang="en-US" sz="1200" spc="-1" strike="noStrike">
                <a:solidFill>
                  <a:srgbClr val="000000"/>
                </a:solidFill>
                <a:latin typeface="Times New Roman"/>
              </a:rPr>
              <a:t>154</a:t>
            </a:fld>
            <a:endParaRPr b="0" lang="en-US" sz="1200" spc="-1" strike="noStrike">
              <a:latin typeface="Arial"/>
            </a:endParaRPr>
          </a:p>
        </p:txBody>
      </p:sp>
    </p:spTree>
  </p:cSld>
</p:notes>
</file>

<file path=ppt/notesSlides/notesSlide2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08" name="PlaceHolder 1"/>
          <p:cNvSpPr>
            <a:spLocks noGrp="1"/>
          </p:cNvSpPr>
          <p:nvPr>
            <p:ph type="sldImg"/>
          </p:nvPr>
        </p:nvSpPr>
        <p:spPr>
          <a:xfrm>
            <a:off x="685800" y="1143000"/>
            <a:ext cx="5484960" cy="3084840"/>
          </a:xfrm>
          <a:prstGeom prst="rect">
            <a:avLst/>
          </a:prstGeom>
        </p:spPr>
      </p:sp>
      <p:sp>
        <p:nvSpPr>
          <p:cNvPr id="709" name="PlaceHolder 2"/>
          <p:cNvSpPr>
            <a:spLocks noGrp="1"/>
          </p:cNvSpPr>
          <p:nvPr>
            <p:ph type="body"/>
          </p:nvPr>
        </p:nvSpPr>
        <p:spPr>
          <a:xfrm>
            <a:off x="685800" y="4400640"/>
            <a:ext cx="5484960" cy="3598920"/>
          </a:xfrm>
          <a:prstGeom prst="rect">
            <a:avLst/>
          </a:prstGeom>
        </p:spPr>
        <p:txBody>
          <a:bodyPr lIns="0" rIns="0" tIns="0" bIns="0">
            <a:noAutofit/>
          </a:bodyPr>
          <a:p>
            <a:pPr marL="216000" indent="-214920">
              <a:lnSpc>
                <a:spcPct val="100000"/>
              </a:lnSpc>
              <a:tabLst>
                <a:tab algn="l" pos="0"/>
              </a:tabLst>
            </a:pPr>
            <a:r>
              <a:rPr b="0" lang="en-US" sz="2000" spc="-1" strike="noStrike">
                <a:latin typeface="Arial"/>
              </a:rPr>
              <a:t>Despite its simplicity this is fairly busy</a:t>
            </a:r>
            <a:endParaRPr b="0" lang="en-US" sz="2000" spc="-1" strike="noStrike">
              <a:latin typeface="Arial"/>
            </a:endParaRPr>
          </a:p>
          <a:p>
            <a:pPr marL="216000" indent="-214920">
              <a:lnSpc>
                <a:spcPct val="100000"/>
              </a:lnSpc>
              <a:tabLst>
                <a:tab algn="l" pos="0"/>
              </a:tabLst>
            </a:pPr>
            <a:endParaRPr b="0" lang="en-US" sz="2000" spc="-1" strike="noStrike">
              <a:latin typeface="Arial"/>
            </a:endParaRPr>
          </a:p>
          <a:p>
            <a:pPr marL="171360" indent="-169920">
              <a:lnSpc>
                <a:spcPct val="100000"/>
              </a:lnSpc>
              <a:buClr>
                <a:srgbClr val="000000"/>
              </a:buClr>
              <a:buFont typeface="StarSymbol"/>
              <a:buChar char="-"/>
              <a:tabLst>
                <a:tab algn="l" pos="0"/>
              </a:tabLst>
            </a:pPr>
            <a:r>
              <a:rPr b="0" lang="en-US" sz="2000" spc="-1" strike="noStrike">
                <a:latin typeface="Arial"/>
              </a:rPr>
              <a:t>Create a variable named name and store input from it.</a:t>
            </a:r>
            <a:endParaRPr b="0" lang="en-US" sz="2000" spc="-1" strike="noStrike">
              <a:latin typeface="Arial"/>
            </a:endParaRPr>
          </a:p>
          <a:p>
            <a:pPr marL="171360" indent="-169920">
              <a:lnSpc>
                <a:spcPct val="100000"/>
              </a:lnSpc>
              <a:buClr>
                <a:srgbClr val="000000"/>
              </a:buClr>
              <a:buFont typeface="StarSymbol"/>
              <a:buChar char="-"/>
              <a:tabLst>
                <a:tab algn="l" pos="0"/>
              </a:tabLst>
            </a:pPr>
            <a:r>
              <a:rPr b="0" lang="en-US" sz="2000" spc="-1" strike="noStrike">
                <a:latin typeface="Arial"/>
              </a:rPr>
              <a:t>Later in the session we display that value and do some introspection on it.</a:t>
            </a:r>
            <a:endParaRPr b="0" lang="en-US" sz="2000" spc="-1" strike="noStrike">
              <a:latin typeface="Arial"/>
            </a:endParaRPr>
          </a:p>
        </p:txBody>
      </p:sp>
      <p:sp>
        <p:nvSpPr>
          <p:cNvPr id="710" name="Slide Number Placeholder 3"/>
          <p:cNvSpPr/>
          <p:nvPr/>
        </p:nvSpPr>
        <p:spPr>
          <a:xfrm>
            <a:off x="3884760" y="8685360"/>
            <a:ext cx="2970360" cy="45720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pPr>
            <a:fld id="{35BCB3B1-2464-4AA2-A084-229F6C5D216A}" type="slidenum">
              <a:rPr b="0" lang="en-US" sz="1200" spc="-1" strike="noStrike">
                <a:solidFill>
                  <a:srgbClr val="000000"/>
                </a:solidFill>
                <a:latin typeface="Times New Roman"/>
              </a:rPr>
              <a:t>154</a:t>
            </a:fld>
            <a:endParaRPr b="0" lang="en-US" sz="1200" spc="-1" strike="noStrike">
              <a:latin typeface="Arial"/>
            </a:endParaRPr>
          </a:p>
        </p:txBody>
      </p:sp>
    </p:spTree>
  </p:cSld>
</p:notes>
</file>

<file path=ppt/notesSlides/notesSlide2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11" name="PlaceHolder 1"/>
          <p:cNvSpPr>
            <a:spLocks noGrp="1"/>
          </p:cNvSpPr>
          <p:nvPr>
            <p:ph type="sldImg"/>
          </p:nvPr>
        </p:nvSpPr>
        <p:spPr>
          <a:xfrm>
            <a:off x="685800" y="1143000"/>
            <a:ext cx="5484960" cy="3084840"/>
          </a:xfrm>
          <a:prstGeom prst="rect">
            <a:avLst/>
          </a:prstGeom>
        </p:spPr>
      </p:sp>
      <p:sp>
        <p:nvSpPr>
          <p:cNvPr id="712" name="PlaceHolder 2"/>
          <p:cNvSpPr>
            <a:spLocks noGrp="1"/>
          </p:cNvSpPr>
          <p:nvPr>
            <p:ph type="body"/>
          </p:nvPr>
        </p:nvSpPr>
        <p:spPr>
          <a:xfrm>
            <a:off x="685800" y="4400640"/>
            <a:ext cx="5484960" cy="3598920"/>
          </a:xfrm>
          <a:prstGeom prst="rect">
            <a:avLst/>
          </a:prstGeom>
        </p:spPr>
        <p:txBody>
          <a:bodyPr lIns="0" rIns="0" tIns="0" bIns="0">
            <a:noAutofit/>
          </a:bodyPr>
          <a:p>
            <a:endParaRPr b="0" lang="en-US" sz="2000" spc="-1" strike="noStrike">
              <a:latin typeface="Arial"/>
            </a:endParaRPr>
          </a:p>
        </p:txBody>
      </p:sp>
      <p:sp>
        <p:nvSpPr>
          <p:cNvPr id="713" name="Slide Number Placeholder 3"/>
          <p:cNvSpPr/>
          <p:nvPr/>
        </p:nvSpPr>
        <p:spPr>
          <a:xfrm>
            <a:off x="3884760" y="8685360"/>
            <a:ext cx="2970360" cy="45720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pPr>
            <a:fld id="{8CB1D70C-A59E-40FA-9784-CD3324CEB22A}" type="slidenum">
              <a:rPr b="0" lang="en-US" sz="1200" spc="-1" strike="noStrike">
                <a:solidFill>
                  <a:srgbClr val="000000"/>
                </a:solidFill>
                <a:latin typeface="Times New Roman"/>
              </a:rPr>
              <a:t>154</a:t>
            </a:fld>
            <a:endParaRPr b="0" lang="en-US" sz="1200" spc="-1" strike="noStrike">
              <a:latin typeface="Arial"/>
            </a:endParaRPr>
          </a:p>
        </p:txBody>
      </p:sp>
    </p:spTree>
  </p:cSld>
</p:notes>
</file>

<file path=ppt/notesSlides/notesSlide3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14" name="PlaceHolder 1"/>
          <p:cNvSpPr>
            <a:spLocks noGrp="1"/>
          </p:cNvSpPr>
          <p:nvPr>
            <p:ph type="sldImg"/>
          </p:nvPr>
        </p:nvSpPr>
        <p:spPr>
          <a:xfrm>
            <a:off x="685800" y="1143000"/>
            <a:ext cx="5484960" cy="3084840"/>
          </a:xfrm>
          <a:prstGeom prst="rect">
            <a:avLst/>
          </a:prstGeom>
        </p:spPr>
      </p:sp>
      <p:sp>
        <p:nvSpPr>
          <p:cNvPr id="715" name="PlaceHolder 2"/>
          <p:cNvSpPr>
            <a:spLocks noGrp="1"/>
          </p:cNvSpPr>
          <p:nvPr>
            <p:ph type="body"/>
          </p:nvPr>
        </p:nvSpPr>
        <p:spPr>
          <a:xfrm>
            <a:off x="685800" y="4400640"/>
            <a:ext cx="5484960" cy="3598920"/>
          </a:xfrm>
          <a:prstGeom prst="rect">
            <a:avLst/>
          </a:prstGeom>
        </p:spPr>
        <p:txBody>
          <a:bodyPr lIns="0" rIns="0" tIns="0" bIns="0">
            <a:noAutofit/>
          </a:bodyPr>
          <a:p>
            <a:endParaRPr b="0" lang="en-US" sz="2000" spc="-1" strike="noStrike">
              <a:latin typeface="Arial"/>
            </a:endParaRPr>
          </a:p>
        </p:txBody>
      </p:sp>
      <p:sp>
        <p:nvSpPr>
          <p:cNvPr id="716" name="Slide Number Placeholder 3"/>
          <p:cNvSpPr/>
          <p:nvPr/>
        </p:nvSpPr>
        <p:spPr>
          <a:xfrm>
            <a:off x="3884760" y="8685360"/>
            <a:ext cx="2970360" cy="45720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pPr>
            <a:fld id="{BD3BC9C6-77A5-485C-8622-F3ADA250EF96}" type="slidenum">
              <a:rPr b="0" lang="en-US" sz="1200" spc="-1" strike="noStrike">
                <a:solidFill>
                  <a:srgbClr val="000000"/>
                </a:solidFill>
                <a:latin typeface="Times New Roman"/>
              </a:rPr>
              <a:t>154</a:t>
            </a:fld>
            <a:endParaRPr b="0" lang="en-US" sz="1200" spc="-1" strike="noStrike">
              <a:latin typeface="Arial"/>
            </a:endParaRPr>
          </a:p>
        </p:txBody>
      </p:sp>
    </p:spTree>
  </p:cSld>
</p:notes>
</file>

<file path=ppt/notesSlides/notesSlide3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17" name="PlaceHolder 1"/>
          <p:cNvSpPr>
            <a:spLocks noGrp="1"/>
          </p:cNvSpPr>
          <p:nvPr>
            <p:ph type="sldImg"/>
          </p:nvPr>
        </p:nvSpPr>
        <p:spPr>
          <a:xfrm>
            <a:off x="685800" y="1143000"/>
            <a:ext cx="5484960" cy="3084840"/>
          </a:xfrm>
          <a:prstGeom prst="rect">
            <a:avLst/>
          </a:prstGeom>
        </p:spPr>
      </p:sp>
      <p:sp>
        <p:nvSpPr>
          <p:cNvPr id="718" name="PlaceHolder 2"/>
          <p:cNvSpPr>
            <a:spLocks noGrp="1"/>
          </p:cNvSpPr>
          <p:nvPr>
            <p:ph type="body"/>
          </p:nvPr>
        </p:nvSpPr>
        <p:spPr>
          <a:xfrm>
            <a:off x="685800" y="4400640"/>
            <a:ext cx="5484960" cy="3598920"/>
          </a:xfrm>
          <a:prstGeom prst="rect">
            <a:avLst/>
          </a:prstGeom>
        </p:spPr>
        <p:txBody>
          <a:bodyPr lIns="0" rIns="0" tIns="0" bIns="0">
            <a:noAutofit/>
          </a:bodyPr>
          <a:p>
            <a:endParaRPr b="0" lang="en-US" sz="2000" spc="-1" strike="noStrike">
              <a:latin typeface="Arial"/>
            </a:endParaRPr>
          </a:p>
        </p:txBody>
      </p:sp>
      <p:sp>
        <p:nvSpPr>
          <p:cNvPr id="719" name="Slide Number Placeholder 3"/>
          <p:cNvSpPr/>
          <p:nvPr/>
        </p:nvSpPr>
        <p:spPr>
          <a:xfrm>
            <a:off x="3884760" y="8685360"/>
            <a:ext cx="2970360" cy="45720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pPr>
            <a:fld id="{B5660969-2240-4841-B5D0-7CDD3037721D}" type="slidenum">
              <a:rPr b="0" lang="en-US" sz="1200" spc="-1" strike="noStrike">
                <a:solidFill>
                  <a:srgbClr val="000000"/>
                </a:solidFill>
                <a:latin typeface="Times New Roman"/>
              </a:rPr>
              <a:t>154</a:t>
            </a:fld>
            <a:endParaRPr b="0" lang="en-US" sz="1200" spc="-1" strike="noStrike">
              <a:latin typeface="Arial"/>
            </a:endParaRPr>
          </a:p>
        </p:txBody>
      </p:sp>
    </p:spTree>
  </p:cSld>
</p:notes>
</file>

<file path=ppt/notesSlides/notesSlide3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20" name="PlaceHolder 1"/>
          <p:cNvSpPr>
            <a:spLocks noGrp="1"/>
          </p:cNvSpPr>
          <p:nvPr>
            <p:ph type="sldImg"/>
          </p:nvPr>
        </p:nvSpPr>
        <p:spPr>
          <a:xfrm>
            <a:off x="685800" y="1143000"/>
            <a:ext cx="5484960" cy="3084840"/>
          </a:xfrm>
          <a:prstGeom prst="rect">
            <a:avLst/>
          </a:prstGeom>
        </p:spPr>
      </p:sp>
      <p:sp>
        <p:nvSpPr>
          <p:cNvPr id="721" name="PlaceHolder 2"/>
          <p:cNvSpPr>
            <a:spLocks noGrp="1"/>
          </p:cNvSpPr>
          <p:nvPr>
            <p:ph type="body"/>
          </p:nvPr>
        </p:nvSpPr>
        <p:spPr>
          <a:xfrm>
            <a:off x="685800" y="4400640"/>
            <a:ext cx="5484960" cy="3598920"/>
          </a:xfrm>
          <a:prstGeom prst="rect">
            <a:avLst/>
          </a:prstGeom>
        </p:spPr>
        <p:txBody>
          <a:bodyPr lIns="0" rIns="0" tIns="0" bIns="0">
            <a:noAutofit/>
          </a:bodyPr>
          <a:p>
            <a:pPr marL="216000" indent="-214920">
              <a:lnSpc>
                <a:spcPct val="100000"/>
              </a:lnSpc>
              <a:tabLst>
                <a:tab algn="l" pos="0"/>
              </a:tabLst>
            </a:pPr>
            <a:r>
              <a:rPr b="0" lang="en-US" sz="1200" spc="-1" strike="noStrike">
                <a:solidFill>
                  <a:srgbClr val="000000"/>
                </a:solidFill>
                <a:latin typeface="+mn-lt"/>
                <a:ea typeface="+mn-ea"/>
              </a:rPr>
              <a:t>if you specify 0 as the base then the Python runtime will attempt to infer the base from the encoding in the string.</a:t>
            </a:r>
            <a:endParaRPr b="0" lang="en-US" sz="1200" spc="-1" strike="noStrike">
              <a:latin typeface="Arial"/>
            </a:endParaRPr>
          </a:p>
        </p:txBody>
      </p:sp>
      <p:sp>
        <p:nvSpPr>
          <p:cNvPr id="722" name="Slide Number Placeholder 3"/>
          <p:cNvSpPr/>
          <p:nvPr/>
        </p:nvSpPr>
        <p:spPr>
          <a:xfrm>
            <a:off x="3884760" y="8685360"/>
            <a:ext cx="2970360" cy="45720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pPr>
            <a:fld id="{7A07C01B-A767-439D-81C1-28DF8CEA2EEA}" type="slidenum">
              <a:rPr b="0" lang="en-US" sz="1200" spc="-1" strike="noStrike">
                <a:solidFill>
                  <a:srgbClr val="000000"/>
                </a:solidFill>
                <a:latin typeface="Times New Roman"/>
              </a:rPr>
              <a:t>154</a:t>
            </a:fld>
            <a:endParaRPr b="0" lang="en-US" sz="1200" spc="-1" strike="noStrike">
              <a:latin typeface="Arial"/>
            </a:endParaRPr>
          </a:p>
        </p:txBody>
      </p:sp>
    </p:spTree>
  </p:cSld>
</p:notes>
</file>

<file path=ppt/notesSlides/notesSlide3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23" name="PlaceHolder 1"/>
          <p:cNvSpPr>
            <a:spLocks noGrp="1"/>
          </p:cNvSpPr>
          <p:nvPr>
            <p:ph type="sldImg"/>
          </p:nvPr>
        </p:nvSpPr>
        <p:spPr>
          <a:xfrm>
            <a:off x="685800" y="1143000"/>
            <a:ext cx="5484960" cy="3084840"/>
          </a:xfrm>
          <a:prstGeom prst="rect">
            <a:avLst/>
          </a:prstGeom>
        </p:spPr>
      </p:sp>
      <p:sp>
        <p:nvSpPr>
          <p:cNvPr id="724" name="PlaceHolder 2"/>
          <p:cNvSpPr>
            <a:spLocks noGrp="1"/>
          </p:cNvSpPr>
          <p:nvPr>
            <p:ph type="body"/>
          </p:nvPr>
        </p:nvSpPr>
        <p:spPr>
          <a:xfrm>
            <a:off x="685800" y="4400640"/>
            <a:ext cx="5484960" cy="3598920"/>
          </a:xfrm>
          <a:prstGeom prst="rect">
            <a:avLst/>
          </a:prstGeom>
        </p:spPr>
        <p:txBody>
          <a:bodyPr lIns="0" rIns="0" tIns="0" bIns="0">
            <a:noAutofit/>
          </a:bodyPr>
          <a:p>
            <a:endParaRPr b="0" lang="en-US" sz="2000" spc="-1" strike="noStrike">
              <a:latin typeface="Arial"/>
            </a:endParaRPr>
          </a:p>
        </p:txBody>
      </p:sp>
      <p:sp>
        <p:nvSpPr>
          <p:cNvPr id="725" name="Slide Number Placeholder 3"/>
          <p:cNvSpPr/>
          <p:nvPr/>
        </p:nvSpPr>
        <p:spPr>
          <a:xfrm>
            <a:off x="3884760" y="8685360"/>
            <a:ext cx="2970360" cy="45720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pPr>
            <a:fld id="{3FA3150F-8A6F-42D9-8890-730795AFC4F6}" type="slidenum">
              <a:rPr b="0" lang="en-US" sz="1200" spc="-1" strike="noStrike">
                <a:solidFill>
                  <a:srgbClr val="000000"/>
                </a:solidFill>
                <a:latin typeface="Times New Roman"/>
              </a:rPr>
              <a:t>154</a:t>
            </a:fld>
            <a:endParaRPr b="0" lang="en-US" sz="1200" spc="-1" strike="noStrike">
              <a:latin typeface="Arial"/>
            </a:endParaRPr>
          </a:p>
        </p:txBody>
      </p:sp>
    </p:spTree>
  </p:cSld>
</p:notes>
</file>

<file path=ppt/notesSlides/notesSlide4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26" name="PlaceHolder 1"/>
          <p:cNvSpPr>
            <a:spLocks noGrp="1"/>
          </p:cNvSpPr>
          <p:nvPr>
            <p:ph type="sldImg"/>
          </p:nvPr>
        </p:nvSpPr>
        <p:spPr>
          <a:xfrm>
            <a:off x="685800" y="1143000"/>
            <a:ext cx="5484960" cy="3084840"/>
          </a:xfrm>
          <a:prstGeom prst="rect">
            <a:avLst/>
          </a:prstGeom>
        </p:spPr>
      </p:sp>
      <p:sp>
        <p:nvSpPr>
          <p:cNvPr id="727" name="PlaceHolder 2"/>
          <p:cNvSpPr>
            <a:spLocks noGrp="1"/>
          </p:cNvSpPr>
          <p:nvPr>
            <p:ph type="body"/>
          </p:nvPr>
        </p:nvSpPr>
        <p:spPr>
          <a:xfrm>
            <a:off x="685800" y="4400640"/>
            <a:ext cx="5484960" cy="3598920"/>
          </a:xfrm>
          <a:prstGeom prst="rect">
            <a:avLst/>
          </a:prstGeom>
        </p:spPr>
        <p:txBody>
          <a:bodyPr lIns="0" rIns="0" tIns="0" bIns="0">
            <a:noAutofit/>
          </a:bodyPr>
          <a:p>
            <a:pPr marL="216000" indent="-215280">
              <a:lnSpc>
                <a:spcPct val="100000"/>
              </a:lnSpc>
              <a:tabLst>
                <a:tab algn="l" pos="0"/>
              </a:tabLst>
            </a:pPr>
            <a:r>
              <a:rPr b="0" lang="en-US" sz="1200" spc="-1" strike="noStrike">
                <a:solidFill>
                  <a:srgbClr val="000000"/>
                </a:solidFill>
                <a:latin typeface="+mn-lt"/>
                <a:ea typeface="+mn-ea"/>
              </a:rPr>
              <a:t>If you are fa</a:t>
            </a:r>
            <a:r>
              <a:rPr b="0" lang="en-US" sz="1200" spc="-1" strike="noStrike">
                <a:solidFill>
                  <a:srgbClr val="000000"/>
                </a:solidFill>
                <a:latin typeface="+mn-lt"/>
                <a:ea typeface="+mn-ea"/>
              </a:rPr>
              <a:t>miliar wit</a:t>
            </a:r>
            <a:r>
              <a:rPr b="0" lang="en-US" sz="1200" spc="-1" strike="noStrike">
                <a:solidFill>
                  <a:srgbClr val="000000"/>
                </a:solidFill>
                <a:latin typeface="+mn-lt"/>
                <a:ea typeface="+mn-ea"/>
              </a:rPr>
              <a:t>h other pr</a:t>
            </a:r>
            <a:r>
              <a:rPr b="0" lang="en-US" sz="1200" spc="-1" strike="noStrike">
                <a:solidFill>
                  <a:srgbClr val="000000"/>
                </a:solidFill>
                <a:latin typeface="+mn-lt"/>
                <a:ea typeface="+mn-ea"/>
              </a:rPr>
              <a:t>ogrammi</a:t>
            </a:r>
            <a:r>
              <a:rPr b="0" lang="en-US" sz="1200" spc="-1" strike="noStrike">
                <a:solidFill>
                  <a:srgbClr val="000000"/>
                </a:solidFill>
                <a:latin typeface="+mn-lt"/>
                <a:ea typeface="+mn-ea"/>
              </a:rPr>
              <a:t>ng langua</a:t>
            </a:r>
            <a:r>
              <a:rPr b="0" lang="en-US" sz="1200" spc="-1" strike="noStrike">
                <a:solidFill>
                  <a:srgbClr val="000000"/>
                </a:solidFill>
                <a:latin typeface="+mn-lt"/>
                <a:ea typeface="+mn-ea"/>
              </a:rPr>
              <a:t>ges this s</a:t>
            </a:r>
            <a:r>
              <a:rPr b="0" lang="en-US" sz="1200" spc="-1" strike="noStrike">
                <a:solidFill>
                  <a:srgbClr val="000000"/>
                </a:solidFill>
                <a:latin typeface="+mn-lt"/>
                <a:ea typeface="+mn-ea"/>
              </a:rPr>
              <a:t>yntax ma</a:t>
            </a:r>
            <a:r>
              <a:rPr b="0" lang="en-US" sz="1200" spc="-1" strike="noStrike">
                <a:solidFill>
                  <a:srgbClr val="000000"/>
                </a:solidFill>
                <a:latin typeface="+mn-lt"/>
                <a:ea typeface="+mn-ea"/>
              </a:rPr>
              <a:t>y be a bit </a:t>
            </a:r>
            <a:r>
              <a:rPr b="0" lang="en-US" sz="1200" spc="-1" strike="noStrike">
                <a:solidFill>
                  <a:srgbClr val="000000"/>
                </a:solidFill>
                <a:latin typeface="+mn-lt"/>
                <a:ea typeface="+mn-ea"/>
              </a:rPr>
              <a:t>odd to yo</a:t>
            </a:r>
            <a:r>
              <a:rPr b="0" lang="en-US" sz="1200" spc="-1" strike="noStrike">
                <a:solidFill>
                  <a:srgbClr val="000000"/>
                </a:solidFill>
                <a:latin typeface="+mn-lt"/>
                <a:ea typeface="+mn-ea"/>
              </a:rPr>
              <a:t>u.</a:t>
            </a:r>
            <a:endParaRPr b="0" lang="en-US" sz="1200" spc="-1" strike="noStrike">
              <a:latin typeface="Arial"/>
            </a:endParaRPr>
          </a:p>
          <a:p>
            <a:pPr marL="216000" indent="-215280">
              <a:lnSpc>
                <a:spcPct val="100000"/>
              </a:lnSpc>
              <a:tabLst>
                <a:tab algn="l" pos="0"/>
              </a:tabLst>
            </a:pPr>
            <a:endParaRPr b="0" lang="en-US" sz="1200" spc="-1" strike="noStrike">
              <a:latin typeface="Arial"/>
            </a:endParaRPr>
          </a:p>
        </p:txBody>
      </p:sp>
      <p:sp>
        <p:nvSpPr>
          <p:cNvPr id="728" name="Slide Number Placeholder 3"/>
          <p:cNvSpPr/>
          <p:nvPr/>
        </p:nvSpPr>
        <p:spPr>
          <a:xfrm>
            <a:off x="3884760" y="8685360"/>
            <a:ext cx="2970360" cy="45720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pPr>
            <a:fld id="{4A4F47B0-E3C1-45CE-99FA-5E7940D9A63D}" type="slidenum">
              <a:rPr b="0" lang="en-US" sz="1200" spc="-1" strike="noStrike">
                <a:solidFill>
                  <a:srgbClr val="000000"/>
                </a:solidFill>
                <a:latin typeface="Times New Roman"/>
              </a:rPr>
              <a:t>154</a:t>
            </a:fld>
            <a:endParaRPr b="0" lang="en-US" sz="1200" spc="-1" strike="noStrike">
              <a:latin typeface="Arial"/>
            </a:endParaRPr>
          </a:p>
        </p:txBody>
      </p:sp>
    </p:spTree>
  </p:cSld>
</p:notes>
</file>

<file path=ppt/notesSlides/notesSlide4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29" name="PlaceHolder 1"/>
          <p:cNvSpPr>
            <a:spLocks noGrp="1"/>
          </p:cNvSpPr>
          <p:nvPr>
            <p:ph type="sldImg"/>
          </p:nvPr>
        </p:nvSpPr>
        <p:spPr>
          <a:xfrm>
            <a:off x="685800" y="1143000"/>
            <a:ext cx="5484960" cy="3084840"/>
          </a:xfrm>
          <a:prstGeom prst="rect">
            <a:avLst/>
          </a:prstGeom>
        </p:spPr>
      </p:sp>
      <p:sp>
        <p:nvSpPr>
          <p:cNvPr id="730" name="PlaceHolder 2"/>
          <p:cNvSpPr>
            <a:spLocks noGrp="1"/>
          </p:cNvSpPr>
          <p:nvPr>
            <p:ph type="body"/>
          </p:nvPr>
        </p:nvSpPr>
        <p:spPr>
          <a:xfrm>
            <a:off x="685800" y="4400640"/>
            <a:ext cx="5484960" cy="3598920"/>
          </a:xfrm>
          <a:prstGeom prst="rect">
            <a:avLst/>
          </a:prstGeom>
        </p:spPr>
        <p:txBody>
          <a:bodyPr lIns="0" rIns="0" tIns="0" bIns="0">
            <a:noAutofit/>
          </a:bodyPr>
          <a:p>
            <a:pPr marL="216000" indent="-215280">
              <a:lnSpc>
                <a:spcPct val="100000"/>
              </a:lnSpc>
              <a:tabLst>
                <a:tab algn="l" pos="0"/>
              </a:tabLst>
            </a:pPr>
            <a:r>
              <a:rPr b="0" lang="en-US" sz="2000" spc="-1" strike="noStrike">
                <a:latin typeface="Arial"/>
              </a:rPr>
              <a:t>For - c</a:t>
            </a:r>
            <a:r>
              <a:rPr b="0" lang="en-US" sz="1200" spc="-1" strike="noStrike">
                <a:solidFill>
                  <a:srgbClr val="000000"/>
                </a:solidFill>
                <a:latin typeface="+mn-lt"/>
                <a:ea typeface="+mn-ea"/>
              </a:rPr>
              <a:t>hosen when you have an an object that is iterable that you want to iterate through and perform an operation on each item</a:t>
            </a:r>
            <a:endParaRPr b="0" lang="en-US" sz="1200" spc="-1" strike="noStrike">
              <a:latin typeface="Arial"/>
            </a:endParaRPr>
          </a:p>
          <a:p>
            <a:pPr marL="216000" indent="-215280">
              <a:lnSpc>
                <a:spcPct val="100000"/>
              </a:lnSpc>
              <a:tabLst>
                <a:tab algn="l" pos="0"/>
              </a:tabLst>
            </a:pPr>
            <a:endParaRPr b="0" lang="en-US" sz="1200" spc="-1" strike="noStrike">
              <a:latin typeface="Arial"/>
            </a:endParaRPr>
          </a:p>
          <a:p>
            <a:pPr marL="216000" indent="-215280">
              <a:lnSpc>
                <a:spcPct val="100000"/>
              </a:lnSpc>
              <a:tabLst>
                <a:tab algn="l" pos="0"/>
              </a:tabLst>
            </a:pPr>
            <a:r>
              <a:rPr b="0" lang="en-US" sz="2000" spc="-1" strike="noStrike">
                <a:solidFill>
                  <a:srgbClr val="000000"/>
                </a:solidFill>
                <a:latin typeface="+mn-lt"/>
                <a:ea typeface="+mn-ea"/>
              </a:rPr>
              <a:t>While - </a:t>
            </a:r>
            <a:r>
              <a:rPr b="0" lang="en-US" sz="1200" spc="-1" strike="noStrike">
                <a:solidFill>
                  <a:srgbClr val="000000"/>
                </a:solidFill>
                <a:latin typeface="+mn-lt"/>
                <a:ea typeface="+mn-ea"/>
              </a:rPr>
              <a:t>allows you to continue a loop until a condition is meet</a:t>
            </a:r>
            <a:endParaRPr b="0" lang="en-US" sz="1200" spc="-1" strike="noStrike">
              <a:latin typeface="Arial"/>
            </a:endParaRPr>
          </a:p>
          <a:p>
            <a:pPr marL="216000" indent="-215280">
              <a:lnSpc>
                <a:spcPct val="100000"/>
              </a:lnSpc>
              <a:tabLst>
                <a:tab algn="l" pos="0"/>
              </a:tabLst>
            </a:pPr>
            <a:endParaRPr b="0" lang="en-US" sz="1200" spc="-1" strike="noStrike">
              <a:latin typeface="Arial"/>
            </a:endParaRPr>
          </a:p>
        </p:txBody>
      </p:sp>
      <p:sp>
        <p:nvSpPr>
          <p:cNvPr id="731" name="Slide Number Placeholder 3"/>
          <p:cNvSpPr/>
          <p:nvPr/>
        </p:nvSpPr>
        <p:spPr>
          <a:xfrm>
            <a:off x="3884760" y="8685360"/>
            <a:ext cx="2970360" cy="45720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pPr>
            <a:fld id="{FFC17D33-B9F2-405E-8B6A-92EDEA35D00C}" type="slidenum">
              <a:rPr b="0" lang="en-US" sz="1200" spc="-1" strike="noStrike">
                <a:solidFill>
                  <a:srgbClr val="000000"/>
                </a:solidFill>
                <a:latin typeface="Times New Roman"/>
              </a:rPr>
              <a:t>154</a:t>
            </a:fld>
            <a:endParaRPr b="0" lang="en-US" sz="1200" spc="-1" strike="noStrike">
              <a:latin typeface="Arial"/>
            </a:endParaRPr>
          </a:p>
        </p:txBody>
      </p:sp>
    </p:spTree>
  </p:cSld>
</p:notes>
</file>

<file path=ppt/notesSlides/notesSlide4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32" name="PlaceHolder 1"/>
          <p:cNvSpPr>
            <a:spLocks noGrp="1"/>
          </p:cNvSpPr>
          <p:nvPr>
            <p:ph type="sldImg"/>
          </p:nvPr>
        </p:nvSpPr>
        <p:spPr>
          <a:xfrm>
            <a:off x="685800" y="1143000"/>
            <a:ext cx="5484960" cy="3084840"/>
          </a:xfrm>
          <a:prstGeom prst="rect">
            <a:avLst/>
          </a:prstGeom>
        </p:spPr>
      </p:sp>
      <p:sp>
        <p:nvSpPr>
          <p:cNvPr id="733" name="PlaceHolder 2"/>
          <p:cNvSpPr>
            <a:spLocks noGrp="1"/>
          </p:cNvSpPr>
          <p:nvPr>
            <p:ph type="body"/>
          </p:nvPr>
        </p:nvSpPr>
        <p:spPr>
          <a:xfrm>
            <a:off x="685800" y="4400640"/>
            <a:ext cx="5484960" cy="3598920"/>
          </a:xfrm>
          <a:prstGeom prst="rect">
            <a:avLst/>
          </a:prstGeom>
        </p:spPr>
        <p:txBody>
          <a:bodyPr lIns="0" rIns="0" tIns="0" bIns="0">
            <a:noAutofit/>
          </a:bodyPr>
          <a:p>
            <a:pPr marL="216000" indent="-215280">
              <a:lnSpc>
                <a:spcPct val="100000"/>
              </a:lnSpc>
              <a:tabLst>
                <a:tab algn="l" pos="0"/>
              </a:tabLst>
            </a:pPr>
            <a:r>
              <a:rPr b="0" lang="en-US" sz="1200" spc="-1" strike="noStrike">
                <a:solidFill>
                  <a:srgbClr val="000000"/>
                </a:solidFill>
                <a:latin typeface="+mn-lt"/>
                <a:ea typeface="+mn-ea"/>
              </a:rPr>
              <a:t>This is a quick in depth look at decision making and looping.  It is good to know but shortly we will see some more Pythonic ways to accomp</a:t>
            </a:r>
            <a:r>
              <a:rPr b="0" lang="en-US" sz="1200" spc="-1" strike="noStrike">
                <a:solidFill>
                  <a:srgbClr val="000000"/>
                </a:solidFill>
                <a:latin typeface="+mn-lt"/>
                <a:ea typeface="+mn-ea"/>
              </a:rPr>
              <a:t>lish this.</a:t>
            </a:r>
            <a:endParaRPr b="0" lang="en-US" sz="1200" spc="-1" strike="noStrike">
              <a:latin typeface="Arial"/>
            </a:endParaRPr>
          </a:p>
          <a:p>
            <a:pPr marL="216000" indent="-215280">
              <a:lnSpc>
                <a:spcPct val="100000"/>
              </a:lnSpc>
              <a:tabLst>
                <a:tab algn="l" pos="0"/>
              </a:tabLst>
            </a:pPr>
            <a:endParaRPr b="0" lang="en-US" sz="1200" spc="-1" strike="noStrike">
              <a:latin typeface="Arial"/>
            </a:endParaRPr>
          </a:p>
        </p:txBody>
      </p:sp>
      <p:sp>
        <p:nvSpPr>
          <p:cNvPr id="734" name="Slide Number Placeholder 3"/>
          <p:cNvSpPr/>
          <p:nvPr/>
        </p:nvSpPr>
        <p:spPr>
          <a:xfrm>
            <a:off x="3884760" y="8685360"/>
            <a:ext cx="2970360" cy="45720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pPr>
            <a:fld id="{D6B06DD4-4324-4A78-90A2-DDDE1339E414}" type="slidenum">
              <a:rPr b="0" lang="en-US" sz="1200" spc="-1" strike="noStrike">
                <a:solidFill>
                  <a:srgbClr val="000000"/>
                </a:solidFill>
                <a:latin typeface="Times New Roman"/>
              </a:rPr>
              <a:t>154</a:t>
            </a:fld>
            <a:endParaRPr b="0" lang="en-US" sz="1200" spc="-1" strike="noStrike">
              <a:latin typeface="Arial"/>
            </a:endParaRPr>
          </a:p>
        </p:txBody>
      </p:sp>
    </p:spTree>
  </p:cSld>
</p:notes>
</file>

<file path=ppt/notesSlides/notesSlide4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35" name="PlaceHolder 1"/>
          <p:cNvSpPr>
            <a:spLocks noGrp="1"/>
          </p:cNvSpPr>
          <p:nvPr>
            <p:ph type="sldImg"/>
          </p:nvPr>
        </p:nvSpPr>
        <p:spPr>
          <a:xfrm>
            <a:off x="685800" y="1143000"/>
            <a:ext cx="5484960" cy="3084840"/>
          </a:xfrm>
          <a:prstGeom prst="rect">
            <a:avLst/>
          </a:prstGeom>
        </p:spPr>
      </p:sp>
      <p:sp>
        <p:nvSpPr>
          <p:cNvPr id="736" name="PlaceHolder 2"/>
          <p:cNvSpPr>
            <a:spLocks noGrp="1"/>
          </p:cNvSpPr>
          <p:nvPr>
            <p:ph type="body"/>
          </p:nvPr>
        </p:nvSpPr>
        <p:spPr>
          <a:xfrm>
            <a:off x="685800" y="4400640"/>
            <a:ext cx="5484960" cy="3598920"/>
          </a:xfrm>
          <a:prstGeom prst="rect">
            <a:avLst/>
          </a:prstGeom>
        </p:spPr>
        <p:txBody>
          <a:bodyPr lIns="0" rIns="0" tIns="0" bIns="0">
            <a:noAutofit/>
          </a:bodyPr>
          <a:p>
            <a:pPr marL="216000" indent="-215280">
              <a:lnSpc>
                <a:spcPct val="100000"/>
              </a:lnSpc>
              <a:tabLst>
                <a:tab algn="l" pos="0"/>
              </a:tabLst>
            </a:pPr>
            <a:r>
              <a:rPr b="0" lang="en-US" sz="1200" spc="-1" strike="noStrike">
                <a:solidFill>
                  <a:srgbClr val="000000"/>
                </a:solidFill>
                <a:latin typeface="+mn-lt"/>
                <a:ea typeface="+mn-ea"/>
              </a:rPr>
              <a:t>This is a quick in depth look at decision making and looping.  It is good to know but shortly we will see some more Pythonic ways to accomplish this.</a:t>
            </a:r>
            <a:endParaRPr b="0" lang="en-US" sz="1200" spc="-1" strike="noStrike">
              <a:latin typeface="Arial"/>
            </a:endParaRPr>
          </a:p>
          <a:p>
            <a:pPr marL="216000" indent="-215280">
              <a:lnSpc>
                <a:spcPct val="100000"/>
              </a:lnSpc>
              <a:tabLst>
                <a:tab algn="l" pos="0"/>
              </a:tabLst>
            </a:pPr>
            <a:endParaRPr b="0" lang="en-US" sz="1200" spc="-1" strike="noStrike">
              <a:latin typeface="Arial"/>
            </a:endParaRPr>
          </a:p>
        </p:txBody>
      </p:sp>
      <p:sp>
        <p:nvSpPr>
          <p:cNvPr id="737" name="Slide Number Placeholder 3_0"/>
          <p:cNvSpPr/>
          <p:nvPr/>
        </p:nvSpPr>
        <p:spPr>
          <a:xfrm>
            <a:off x="3884760" y="8685360"/>
            <a:ext cx="2970360" cy="45720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pPr>
            <a:fld id="{562B971A-9304-4B24-9DF1-33AFDCAC909F}" type="slidenum">
              <a:rPr b="0" lang="en-US" sz="1200" spc="-1" strike="noStrike">
                <a:solidFill>
                  <a:srgbClr val="000000"/>
                </a:solidFill>
                <a:latin typeface="Times New Roman"/>
              </a:rPr>
              <a:t>154</a:t>
            </a:fld>
            <a:endParaRPr b="0" lang="en-US" sz="1200" spc="-1" strike="noStrike">
              <a:latin typeface="Arial"/>
            </a:endParaRPr>
          </a:p>
        </p:txBody>
      </p:sp>
    </p:spTree>
  </p:cSld>
</p:notes>
</file>

<file path=ppt/notesSlides/notesSlide5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38" name="PlaceHolder 1"/>
          <p:cNvSpPr>
            <a:spLocks noGrp="1"/>
          </p:cNvSpPr>
          <p:nvPr>
            <p:ph type="sldImg"/>
          </p:nvPr>
        </p:nvSpPr>
        <p:spPr>
          <a:xfrm>
            <a:off x="685800" y="1143000"/>
            <a:ext cx="5484960" cy="3084840"/>
          </a:xfrm>
          <a:prstGeom prst="rect">
            <a:avLst/>
          </a:prstGeom>
        </p:spPr>
      </p:sp>
      <p:sp>
        <p:nvSpPr>
          <p:cNvPr id="739" name="PlaceHolder 2"/>
          <p:cNvSpPr>
            <a:spLocks noGrp="1"/>
          </p:cNvSpPr>
          <p:nvPr>
            <p:ph type="body"/>
          </p:nvPr>
        </p:nvSpPr>
        <p:spPr>
          <a:xfrm>
            <a:off x="685800" y="4400640"/>
            <a:ext cx="5484960" cy="3598920"/>
          </a:xfrm>
          <a:prstGeom prst="rect">
            <a:avLst/>
          </a:prstGeom>
        </p:spPr>
        <p:txBody>
          <a:bodyPr lIns="0" rIns="0" tIns="0" bIns="0">
            <a:noAutofit/>
          </a:bodyPr>
          <a:p>
            <a:pPr marL="216000" indent="-214920">
              <a:lnSpc>
                <a:spcPct val="100000"/>
              </a:lnSpc>
              <a:tabLst>
                <a:tab algn="l" pos="0"/>
              </a:tabLst>
            </a:pPr>
            <a:r>
              <a:rPr b="0" lang="en-US" sz="2000" spc="-1" strike="noStrike">
                <a:latin typeface="Arial"/>
              </a:rPr>
              <a:t>there are some things that you could do in other languages that wont work in Python. For example:</a:t>
            </a:r>
            <a:endParaRPr b="0" lang="en-US" sz="2000" spc="-1" strike="noStrike">
              <a:latin typeface="Arial"/>
            </a:endParaRPr>
          </a:p>
        </p:txBody>
      </p:sp>
      <p:sp>
        <p:nvSpPr>
          <p:cNvPr id="740" name="Slide Number Placeholder 3"/>
          <p:cNvSpPr/>
          <p:nvPr/>
        </p:nvSpPr>
        <p:spPr>
          <a:xfrm>
            <a:off x="3884760" y="8685360"/>
            <a:ext cx="2970360" cy="45720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pPr>
            <a:fld id="{A6DFD066-76AD-43C3-9E54-69E56BB81E17}" type="slidenum">
              <a:rPr b="0" lang="en-US" sz="1200" spc="-1" strike="noStrike">
                <a:solidFill>
                  <a:srgbClr val="000000"/>
                </a:solidFill>
                <a:latin typeface="Times New Roman"/>
              </a:rPr>
              <a:t>154</a:t>
            </a:fld>
            <a:endParaRPr b="0" lang="en-US" sz="1200" spc="-1" strike="noStrike">
              <a:latin typeface="Arial"/>
            </a:endParaRPr>
          </a:p>
        </p:txBody>
      </p:sp>
    </p:spTree>
  </p:cSld>
</p:notes>
</file>

<file path=ppt/notesSlides/notesSlide5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41" name="PlaceHolder 1"/>
          <p:cNvSpPr>
            <a:spLocks noGrp="1"/>
          </p:cNvSpPr>
          <p:nvPr>
            <p:ph type="sldImg"/>
          </p:nvPr>
        </p:nvSpPr>
        <p:spPr>
          <a:xfrm>
            <a:off x="685800" y="1143000"/>
            <a:ext cx="5484960" cy="3084840"/>
          </a:xfrm>
          <a:prstGeom prst="rect">
            <a:avLst/>
          </a:prstGeom>
        </p:spPr>
      </p:sp>
      <p:sp>
        <p:nvSpPr>
          <p:cNvPr id="742" name="PlaceHolder 2"/>
          <p:cNvSpPr>
            <a:spLocks noGrp="1"/>
          </p:cNvSpPr>
          <p:nvPr>
            <p:ph type="body"/>
          </p:nvPr>
        </p:nvSpPr>
        <p:spPr>
          <a:xfrm>
            <a:off x="685800" y="4400640"/>
            <a:ext cx="5484960" cy="3598920"/>
          </a:xfrm>
          <a:prstGeom prst="rect">
            <a:avLst/>
          </a:prstGeom>
        </p:spPr>
        <p:txBody>
          <a:bodyPr lIns="0" rIns="0" tIns="0" bIns="0">
            <a:noAutofit/>
          </a:bodyPr>
          <a:p>
            <a:pPr marL="216000" indent="-215280">
              <a:lnSpc>
                <a:spcPct val="100000"/>
              </a:lnSpc>
              <a:tabLst>
                <a:tab algn="l" pos="0"/>
              </a:tabLst>
            </a:pPr>
            <a:r>
              <a:rPr b="0" lang="en-US" sz="1200" spc="-1" strike="noStrike">
                <a:solidFill>
                  <a:srgbClr val="000000"/>
                </a:solidFill>
                <a:latin typeface="+mn-lt"/>
                <a:ea typeface="+mn-ea"/>
              </a:rPr>
              <a:t>sting.format() is was what was vogue when I started to learn Python.  </a:t>
            </a:r>
            <a:endParaRPr b="0" lang="en-US" sz="1200" spc="-1" strike="noStrike">
              <a:latin typeface="Arial"/>
            </a:endParaRPr>
          </a:p>
          <a:p>
            <a:pPr marL="216000" indent="-215280">
              <a:lnSpc>
                <a:spcPct val="100000"/>
              </a:lnSpc>
              <a:tabLst>
                <a:tab algn="l" pos="0"/>
              </a:tabLst>
            </a:pPr>
            <a:endParaRPr b="0" lang="en-US" sz="1200" spc="-1" strike="noStrike">
              <a:latin typeface="Arial"/>
            </a:endParaRPr>
          </a:p>
          <a:p>
            <a:pPr marL="216000" indent="-215280">
              <a:lnSpc>
                <a:spcPct val="100000"/>
              </a:lnSpc>
              <a:tabLst>
                <a:tab algn="l" pos="0"/>
              </a:tabLst>
            </a:pPr>
            <a:r>
              <a:rPr b="0" lang="en-US" sz="1200" spc="-1" strike="noStrike">
                <a:solidFill>
                  <a:srgbClr val="000000"/>
                </a:solidFill>
                <a:latin typeface="+mn-lt"/>
                <a:ea typeface="+mn-ea"/>
              </a:rPr>
              <a:t>However, you got to admit it is cool to have to deal with f-strings. Okay, so that really stands for Formatted String Literal.</a:t>
            </a:r>
            <a:endParaRPr b="0" lang="en-US" sz="1200" spc="-1" strike="noStrike">
              <a:latin typeface="Arial"/>
            </a:endParaRPr>
          </a:p>
          <a:p>
            <a:pPr marL="216000" indent="-215280">
              <a:lnSpc>
                <a:spcPct val="100000"/>
              </a:lnSpc>
              <a:tabLst>
                <a:tab algn="l" pos="0"/>
              </a:tabLst>
            </a:pPr>
            <a:endParaRPr b="0" lang="en-US" sz="1200" spc="-1" strike="noStrike">
              <a:latin typeface="Arial"/>
            </a:endParaRPr>
          </a:p>
          <a:p>
            <a:pPr marL="216000" indent="-215280">
              <a:lnSpc>
                <a:spcPct val="100000"/>
              </a:lnSpc>
              <a:tabLst>
                <a:tab algn="l" pos="0"/>
              </a:tabLst>
            </a:pPr>
            <a:endParaRPr b="0" lang="en-US" sz="1200" spc="-1" strike="noStrike">
              <a:latin typeface="Arial"/>
            </a:endParaRPr>
          </a:p>
        </p:txBody>
      </p:sp>
      <p:sp>
        <p:nvSpPr>
          <p:cNvPr id="743" name="Slide Number Placeholder 3"/>
          <p:cNvSpPr/>
          <p:nvPr/>
        </p:nvSpPr>
        <p:spPr>
          <a:xfrm>
            <a:off x="3884760" y="8685360"/>
            <a:ext cx="2970360" cy="45720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pPr>
            <a:fld id="{9E363E65-00B8-4803-99B4-96CDCD3B91DA}" type="slidenum">
              <a:rPr b="0" lang="en-US" sz="1200" spc="-1" strike="noStrike">
                <a:solidFill>
                  <a:srgbClr val="000000"/>
                </a:solidFill>
                <a:latin typeface="Times New Roman"/>
              </a:rPr>
              <a:t>154</a:t>
            </a:fld>
            <a:endParaRPr b="0" lang="en-US" sz="1200" spc="-1" strike="noStrike">
              <a:latin typeface="Arial"/>
            </a:endParaRPr>
          </a:p>
        </p:txBody>
      </p:sp>
    </p:spTree>
  </p:cSld>
</p:notes>
</file>

<file path=ppt/notesSlides/notesSlide5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44" name="PlaceHolder 1"/>
          <p:cNvSpPr>
            <a:spLocks noGrp="1"/>
          </p:cNvSpPr>
          <p:nvPr>
            <p:ph type="sldImg"/>
          </p:nvPr>
        </p:nvSpPr>
        <p:spPr>
          <a:xfrm>
            <a:off x="685800" y="1143000"/>
            <a:ext cx="5484960" cy="3084840"/>
          </a:xfrm>
          <a:prstGeom prst="rect">
            <a:avLst/>
          </a:prstGeom>
        </p:spPr>
      </p:sp>
      <p:sp>
        <p:nvSpPr>
          <p:cNvPr id="745" name="PlaceHolder 2"/>
          <p:cNvSpPr>
            <a:spLocks noGrp="1"/>
          </p:cNvSpPr>
          <p:nvPr>
            <p:ph type="body"/>
          </p:nvPr>
        </p:nvSpPr>
        <p:spPr>
          <a:xfrm>
            <a:off x="685800" y="4400640"/>
            <a:ext cx="5484960" cy="3598920"/>
          </a:xfrm>
          <a:prstGeom prst="rect">
            <a:avLst/>
          </a:prstGeom>
        </p:spPr>
        <p:txBody>
          <a:bodyPr lIns="0" rIns="0" tIns="0" bIns="0">
            <a:noAutofit/>
          </a:bodyPr>
          <a:p>
            <a:pPr marL="216000" indent="-214920">
              <a:lnSpc>
                <a:spcPct val="100000"/>
              </a:lnSpc>
              <a:tabLst>
                <a:tab algn="l" pos="0"/>
              </a:tabLst>
            </a:pPr>
            <a:r>
              <a:rPr b="0" lang="en-US" sz="2000" spc="-1" strike="noStrike">
                <a:latin typeface="Arial"/>
              </a:rPr>
              <a:t>Alignment is in theb </a:t>
            </a:r>
            <a:endParaRPr b="0" lang="en-US" sz="2000" spc="-1" strike="noStrike">
              <a:latin typeface="Arial"/>
            </a:endParaRPr>
          </a:p>
          <a:p>
            <a:pPr marL="216000" indent="-214920">
              <a:lnSpc>
                <a:spcPct val="100000"/>
              </a:lnSpc>
              <a:tabLst>
                <a:tab algn="l" pos="0"/>
              </a:tabLst>
            </a:pPr>
            <a:endParaRPr b="0" lang="en-US" sz="2000" spc="-1" strike="noStrike">
              <a:latin typeface="Arial"/>
            </a:endParaRPr>
          </a:p>
        </p:txBody>
      </p:sp>
      <p:sp>
        <p:nvSpPr>
          <p:cNvPr id="746" name="Slide Number Placeholder 3"/>
          <p:cNvSpPr/>
          <p:nvPr/>
        </p:nvSpPr>
        <p:spPr>
          <a:xfrm>
            <a:off x="3884760" y="8685360"/>
            <a:ext cx="2970360" cy="45720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pPr>
            <a:fld id="{3FBBC518-9B2F-4969-BF2A-1EB029DA3765}" type="slidenum">
              <a:rPr b="0" lang="en-US" sz="1200" spc="-1" strike="noStrike">
                <a:solidFill>
                  <a:srgbClr val="000000"/>
                </a:solidFill>
                <a:latin typeface="Times New Roman"/>
              </a:rPr>
              <a:t>154</a:t>
            </a:fld>
            <a:endParaRPr b="0" lang="en-US" sz="1200" spc="-1" strike="noStrike">
              <a:latin typeface="Arial"/>
            </a:endParaRPr>
          </a:p>
        </p:txBody>
      </p:sp>
    </p:spTree>
  </p:cSld>
</p:notes>
</file>

<file path=ppt/notesSlides/notesSlide6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47" name="PlaceHolder 1"/>
          <p:cNvSpPr>
            <a:spLocks noGrp="1"/>
          </p:cNvSpPr>
          <p:nvPr>
            <p:ph type="sldImg"/>
          </p:nvPr>
        </p:nvSpPr>
        <p:spPr>
          <a:xfrm>
            <a:off x="685800" y="1143000"/>
            <a:ext cx="5484960" cy="3084840"/>
          </a:xfrm>
          <a:prstGeom prst="rect">
            <a:avLst/>
          </a:prstGeom>
        </p:spPr>
      </p:sp>
      <p:sp>
        <p:nvSpPr>
          <p:cNvPr id="748" name="PlaceHolder 2"/>
          <p:cNvSpPr>
            <a:spLocks noGrp="1"/>
          </p:cNvSpPr>
          <p:nvPr>
            <p:ph type="body"/>
          </p:nvPr>
        </p:nvSpPr>
        <p:spPr>
          <a:xfrm>
            <a:off x="685800" y="4400640"/>
            <a:ext cx="5484960" cy="3598920"/>
          </a:xfrm>
          <a:prstGeom prst="rect">
            <a:avLst/>
          </a:prstGeom>
        </p:spPr>
        <p:txBody>
          <a:bodyPr lIns="0" rIns="0" tIns="0" bIns="0">
            <a:noAutofit/>
          </a:bodyPr>
          <a:p>
            <a:endParaRPr b="0" lang="en-US" sz="2000" spc="-1" strike="noStrike">
              <a:latin typeface="Arial"/>
            </a:endParaRPr>
          </a:p>
        </p:txBody>
      </p:sp>
      <p:sp>
        <p:nvSpPr>
          <p:cNvPr id="749" name="Slide Number Placeholder 3"/>
          <p:cNvSpPr/>
          <p:nvPr/>
        </p:nvSpPr>
        <p:spPr>
          <a:xfrm>
            <a:off x="3884760" y="8685360"/>
            <a:ext cx="2970360" cy="45720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pPr>
            <a:fld id="{39CC870A-39D0-4B4E-9168-3F9618E2CE4E}" type="slidenum">
              <a:rPr b="0" lang="en-US" sz="1200" spc="-1" strike="noStrike">
                <a:solidFill>
                  <a:srgbClr val="000000"/>
                </a:solidFill>
                <a:latin typeface="Times New Roman"/>
              </a:rPr>
              <a:t>154</a:t>
            </a:fld>
            <a:endParaRPr b="0" lang="en-US" sz="1200" spc="-1" strike="noStrike">
              <a:latin typeface="Arial"/>
            </a:endParaRPr>
          </a:p>
        </p:txBody>
      </p:sp>
    </p:spTree>
  </p:cSld>
</p:notes>
</file>

<file path=ppt/notesSlides/notesSlide6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50" name="PlaceHolder 1"/>
          <p:cNvSpPr>
            <a:spLocks noGrp="1"/>
          </p:cNvSpPr>
          <p:nvPr>
            <p:ph type="sldImg"/>
          </p:nvPr>
        </p:nvSpPr>
        <p:spPr>
          <a:xfrm>
            <a:off x="685800" y="1143000"/>
            <a:ext cx="5484960" cy="3084840"/>
          </a:xfrm>
          <a:prstGeom prst="rect">
            <a:avLst/>
          </a:prstGeom>
        </p:spPr>
      </p:sp>
      <p:sp>
        <p:nvSpPr>
          <p:cNvPr id="751" name="PlaceHolder 2"/>
          <p:cNvSpPr>
            <a:spLocks noGrp="1"/>
          </p:cNvSpPr>
          <p:nvPr>
            <p:ph type="body"/>
          </p:nvPr>
        </p:nvSpPr>
        <p:spPr>
          <a:xfrm>
            <a:off x="685800" y="4400640"/>
            <a:ext cx="5484960" cy="3598920"/>
          </a:xfrm>
          <a:prstGeom prst="rect">
            <a:avLst/>
          </a:prstGeom>
        </p:spPr>
        <p:txBody>
          <a:bodyPr lIns="0" rIns="0" tIns="0" bIns="0">
            <a:noAutofit/>
          </a:bodyPr>
          <a:p>
            <a:endParaRPr b="0" lang="en-US" sz="2000" spc="-1" strike="noStrike">
              <a:latin typeface="Arial"/>
            </a:endParaRPr>
          </a:p>
        </p:txBody>
      </p:sp>
      <p:sp>
        <p:nvSpPr>
          <p:cNvPr id="752" name="Slide Number Placeholder 3"/>
          <p:cNvSpPr/>
          <p:nvPr/>
        </p:nvSpPr>
        <p:spPr>
          <a:xfrm>
            <a:off x="3884760" y="8685360"/>
            <a:ext cx="2970360" cy="45720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pPr>
            <a:fld id="{58F67F79-FE3B-4D87-A30E-EB0BDC362A0B}" type="slidenum">
              <a:rPr b="0" lang="en-US" sz="1200" spc="-1" strike="noStrike">
                <a:solidFill>
                  <a:srgbClr val="000000"/>
                </a:solidFill>
                <a:latin typeface="Times New Roman"/>
              </a:rPr>
              <a:t>154</a:t>
            </a:fld>
            <a:endParaRPr b="0" lang="en-US" sz="1200" spc="-1" strike="noStrike">
              <a:latin typeface="Arial"/>
            </a:endParaRPr>
          </a:p>
        </p:txBody>
      </p:sp>
    </p:spTree>
  </p:cSld>
</p:notes>
</file>

<file path=ppt/notesSlides/notesSlide6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53" name="PlaceHolder 1"/>
          <p:cNvSpPr>
            <a:spLocks noGrp="1"/>
          </p:cNvSpPr>
          <p:nvPr>
            <p:ph type="sldImg"/>
          </p:nvPr>
        </p:nvSpPr>
        <p:spPr>
          <a:xfrm>
            <a:off x="685800" y="1143000"/>
            <a:ext cx="5484960" cy="3084840"/>
          </a:xfrm>
          <a:prstGeom prst="rect">
            <a:avLst/>
          </a:prstGeom>
        </p:spPr>
      </p:sp>
      <p:sp>
        <p:nvSpPr>
          <p:cNvPr id="754" name="PlaceHolder 2"/>
          <p:cNvSpPr>
            <a:spLocks noGrp="1"/>
          </p:cNvSpPr>
          <p:nvPr>
            <p:ph type="body"/>
          </p:nvPr>
        </p:nvSpPr>
        <p:spPr>
          <a:xfrm>
            <a:off x="685800" y="4400640"/>
            <a:ext cx="5484960" cy="3598920"/>
          </a:xfrm>
          <a:prstGeom prst="rect">
            <a:avLst/>
          </a:prstGeom>
        </p:spPr>
        <p:txBody>
          <a:bodyPr lIns="0" rIns="0" tIns="0" bIns="0">
            <a:noAutofit/>
          </a:bodyPr>
          <a:p>
            <a:pPr marL="216000" indent="-214920">
              <a:lnSpc>
                <a:spcPct val="100000"/>
              </a:lnSpc>
              <a:tabLst>
                <a:tab algn="l" pos="0"/>
              </a:tabLst>
            </a:pPr>
            <a:r>
              <a:rPr b="0" lang="en-US" sz="2000" spc="-1" strike="noStrike">
                <a:latin typeface="Arial"/>
              </a:rPr>
              <a:t>Method that can combine multiple iterables into one structure.  </a:t>
            </a:r>
            <a:endParaRPr b="0" lang="en-US" sz="2000" spc="-1" strike="noStrike">
              <a:latin typeface="Arial"/>
            </a:endParaRPr>
          </a:p>
          <a:p>
            <a:pPr marL="216000" indent="-214920">
              <a:lnSpc>
                <a:spcPct val="100000"/>
              </a:lnSpc>
              <a:tabLst>
                <a:tab algn="l" pos="0"/>
              </a:tabLst>
            </a:pPr>
            <a:r>
              <a:rPr b="0" lang="en-US" sz="2000" spc="-1" strike="noStrike">
                <a:latin typeface="Arial"/>
              </a:rPr>
              <a:t>This structure is an iterable of tuples.</a:t>
            </a:r>
            <a:endParaRPr b="0" lang="en-US" sz="2000" spc="-1" strike="noStrike">
              <a:latin typeface="Arial"/>
            </a:endParaRPr>
          </a:p>
          <a:p>
            <a:pPr marL="216000" indent="-214920">
              <a:lnSpc>
                <a:spcPct val="100000"/>
              </a:lnSpc>
              <a:tabLst>
                <a:tab algn="l" pos="0"/>
              </a:tabLst>
            </a:pPr>
            <a:endParaRPr b="0" lang="en-US" sz="2000" spc="-1" strike="noStrike">
              <a:latin typeface="Arial"/>
            </a:endParaRPr>
          </a:p>
          <a:p>
            <a:pPr marL="216000" indent="-214920">
              <a:lnSpc>
                <a:spcPct val="100000"/>
              </a:lnSpc>
              <a:tabLst>
                <a:tab algn="l" pos="0"/>
              </a:tabLst>
            </a:pPr>
            <a:endParaRPr b="0" lang="en-US" sz="2000" spc="-1" strike="noStrike">
              <a:latin typeface="Arial"/>
            </a:endParaRPr>
          </a:p>
          <a:p>
            <a:pPr marL="216000" indent="-214920">
              <a:lnSpc>
                <a:spcPct val="100000"/>
              </a:lnSpc>
              <a:tabLst>
                <a:tab algn="l" pos="0"/>
              </a:tabLst>
            </a:pPr>
            <a:endParaRPr b="0" lang="en-US" sz="2000" spc="-1" strike="noStrike">
              <a:latin typeface="Arial"/>
            </a:endParaRPr>
          </a:p>
          <a:p>
            <a:pPr marL="216000" indent="-214920">
              <a:lnSpc>
                <a:spcPct val="100000"/>
              </a:lnSpc>
              <a:tabLst>
                <a:tab algn="l" pos="0"/>
              </a:tabLst>
            </a:pPr>
            <a:r>
              <a:rPr b="0" lang="en-US" sz="1200" spc="-1" strike="noStrike">
                <a:solidFill>
                  <a:srgbClr val="000000"/>
                </a:solidFill>
                <a:latin typeface="+mn-lt"/>
                <a:ea typeface="+mn-ea"/>
              </a:rPr>
              <a:t>If you pass in a single iterable you will get a list of tuples. </a:t>
            </a:r>
            <a:endParaRPr b="0" lang="en-US" sz="1200" spc="-1" strike="noStrike">
              <a:latin typeface="Arial"/>
            </a:endParaRPr>
          </a:p>
          <a:p>
            <a:pPr marL="216000" indent="-214920">
              <a:lnSpc>
                <a:spcPct val="100000"/>
              </a:lnSpc>
              <a:tabLst>
                <a:tab algn="l" pos="0"/>
              </a:tabLst>
            </a:pPr>
            <a:endParaRPr b="0" lang="en-US" sz="1200" spc="-1" strike="noStrike">
              <a:latin typeface="Arial"/>
            </a:endParaRPr>
          </a:p>
        </p:txBody>
      </p:sp>
      <p:sp>
        <p:nvSpPr>
          <p:cNvPr id="755" name="Slide Number Placeholder 3"/>
          <p:cNvSpPr/>
          <p:nvPr/>
        </p:nvSpPr>
        <p:spPr>
          <a:xfrm>
            <a:off x="3884760" y="8685360"/>
            <a:ext cx="2970360" cy="45720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pPr>
            <a:fld id="{C3EA834E-1886-4065-BDB6-4EF7F40D52C9}" type="slidenum">
              <a:rPr b="0" lang="en-US" sz="1200" spc="-1" strike="noStrike">
                <a:solidFill>
                  <a:srgbClr val="000000"/>
                </a:solidFill>
                <a:latin typeface="Times New Roman"/>
              </a:rPr>
              <a:t>154</a:t>
            </a:fld>
            <a:endParaRPr b="0" lang="en-US" sz="1200" spc="-1" strike="noStrike">
              <a:latin typeface="Arial"/>
            </a:endParaRPr>
          </a:p>
        </p:txBody>
      </p:sp>
    </p:spTree>
  </p:cSld>
</p:notes>
</file>

<file path=ppt/notesSlides/notesSlide6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56" name="PlaceHolder 1"/>
          <p:cNvSpPr>
            <a:spLocks noGrp="1"/>
          </p:cNvSpPr>
          <p:nvPr>
            <p:ph type="sldImg"/>
          </p:nvPr>
        </p:nvSpPr>
        <p:spPr>
          <a:xfrm>
            <a:off x="685800" y="1143000"/>
            <a:ext cx="5484960" cy="3084840"/>
          </a:xfrm>
          <a:prstGeom prst="rect">
            <a:avLst/>
          </a:prstGeom>
        </p:spPr>
      </p:sp>
      <p:sp>
        <p:nvSpPr>
          <p:cNvPr id="757" name="PlaceHolder 2"/>
          <p:cNvSpPr>
            <a:spLocks noGrp="1"/>
          </p:cNvSpPr>
          <p:nvPr>
            <p:ph type="body"/>
          </p:nvPr>
        </p:nvSpPr>
        <p:spPr>
          <a:xfrm>
            <a:off x="685800" y="4400640"/>
            <a:ext cx="5484960" cy="3598920"/>
          </a:xfrm>
          <a:prstGeom prst="rect">
            <a:avLst/>
          </a:prstGeom>
        </p:spPr>
        <p:txBody>
          <a:bodyPr lIns="0" rIns="0" tIns="0" bIns="0">
            <a:noAutofit/>
          </a:bodyPr>
          <a:p>
            <a:pPr marL="216000" indent="-214920">
              <a:lnSpc>
                <a:spcPct val="100000"/>
              </a:lnSpc>
              <a:tabLst>
                <a:tab algn="l" pos="0"/>
              </a:tabLst>
            </a:pPr>
            <a:endParaRPr b="0" lang="en-US" sz="2000" spc="-1" strike="noStrike">
              <a:latin typeface="Arial"/>
            </a:endParaRPr>
          </a:p>
          <a:p>
            <a:pPr marL="216000" indent="-214920">
              <a:lnSpc>
                <a:spcPct val="100000"/>
              </a:lnSpc>
              <a:tabLst>
                <a:tab algn="l" pos="0"/>
              </a:tabLst>
            </a:pPr>
            <a:endParaRPr b="0" lang="en-US" sz="2000" spc="-1" strike="noStrike">
              <a:latin typeface="Arial"/>
            </a:endParaRPr>
          </a:p>
          <a:p>
            <a:pPr marL="216000" indent="-214920">
              <a:lnSpc>
                <a:spcPct val="100000"/>
              </a:lnSpc>
              <a:tabLst>
                <a:tab algn="l" pos="0"/>
              </a:tabLst>
            </a:pPr>
            <a:endParaRPr b="0" lang="en-US" sz="2000" spc="-1" strike="noStrike">
              <a:latin typeface="Arial"/>
            </a:endParaRPr>
          </a:p>
          <a:p>
            <a:pPr marL="216000" indent="-214920">
              <a:lnSpc>
                <a:spcPct val="100000"/>
              </a:lnSpc>
              <a:tabLst>
                <a:tab algn="l" pos="0"/>
              </a:tabLst>
            </a:pPr>
            <a:r>
              <a:rPr b="0" lang="en-US" sz="1200" spc="-1" strike="noStrike">
                <a:solidFill>
                  <a:srgbClr val="000000"/>
                </a:solidFill>
                <a:latin typeface="+mn-lt"/>
                <a:ea typeface="+mn-ea"/>
              </a:rPr>
              <a:t>If you pass in a single iterable you will get a list of tuples. </a:t>
            </a:r>
            <a:endParaRPr b="0" lang="en-US" sz="1200" spc="-1" strike="noStrike">
              <a:latin typeface="Arial"/>
            </a:endParaRPr>
          </a:p>
          <a:p>
            <a:pPr marL="216000" indent="-214920">
              <a:lnSpc>
                <a:spcPct val="100000"/>
              </a:lnSpc>
              <a:tabLst>
                <a:tab algn="l" pos="0"/>
              </a:tabLst>
            </a:pPr>
            <a:endParaRPr b="0" lang="en-US" sz="1200" spc="-1" strike="noStrike">
              <a:latin typeface="Arial"/>
            </a:endParaRPr>
          </a:p>
        </p:txBody>
      </p:sp>
      <p:sp>
        <p:nvSpPr>
          <p:cNvPr id="758" name="Slide Number Placeholder 3"/>
          <p:cNvSpPr/>
          <p:nvPr/>
        </p:nvSpPr>
        <p:spPr>
          <a:xfrm>
            <a:off x="3884760" y="8685360"/>
            <a:ext cx="2970360" cy="45720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pPr>
            <a:fld id="{891B97E1-2F17-48A4-B4D9-9B95ECD6CAC6}" type="slidenum">
              <a:rPr b="0" lang="en-US" sz="1200" spc="-1" strike="noStrike">
                <a:solidFill>
                  <a:srgbClr val="000000"/>
                </a:solidFill>
                <a:latin typeface="Times New Roman"/>
              </a:rPr>
              <a:t>154</a:t>
            </a:fld>
            <a:endParaRPr b="0" lang="en-US" sz="1200" spc="-1" strike="noStrike">
              <a:latin typeface="Arial"/>
            </a:endParaRPr>
          </a:p>
        </p:txBody>
      </p:sp>
    </p:spTree>
  </p:cSld>
</p:notes>
</file>

<file path=ppt/notesSlides/notesSlide6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59" name="PlaceHolder 1"/>
          <p:cNvSpPr>
            <a:spLocks noGrp="1"/>
          </p:cNvSpPr>
          <p:nvPr>
            <p:ph type="sldImg"/>
          </p:nvPr>
        </p:nvSpPr>
        <p:spPr>
          <a:xfrm>
            <a:off x="685800" y="1143000"/>
            <a:ext cx="5484960" cy="3084840"/>
          </a:xfrm>
          <a:prstGeom prst="rect">
            <a:avLst/>
          </a:prstGeom>
        </p:spPr>
      </p:sp>
      <p:sp>
        <p:nvSpPr>
          <p:cNvPr id="760" name="PlaceHolder 2"/>
          <p:cNvSpPr>
            <a:spLocks noGrp="1"/>
          </p:cNvSpPr>
          <p:nvPr>
            <p:ph type="body"/>
          </p:nvPr>
        </p:nvSpPr>
        <p:spPr>
          <a:xfrm>
            <a:off x="685800" y="4400640"/>
            <a:ext cx="5484960" cy="3598920"/>
          </a:xfrm>
          <a:prstGeom prst="rect">
            <a:avLst/>
          </a:prstGeom>
        </p:spPr>
        <p:txBody>
          <a:bodyPr lIns="0" rIns="0" tIns="0" bIns="0">
            <a:noAutofit/>
          </a:bodyPr>
          <a:p>
            <a:pPr marL="216000" indent="-215280">
              <a:lnSpc>
                <a:spcPct val="100000"/>
              </a:lnSpc>
              <a:tabLst>
                <a:tab algn="l" pos="0"/>
              </a:tabLst>
            </a:pPr>
            <a:r>
              <a:rPr b="0" lang="en-US" sz="1200" spc="-1" strike="noStrike">
                <a:solidFill>
                  <a:srgbClr val="000000"/>
                </a:solidFill>
                <a:latin typeface="+mn-lt"/>
                <a:ea typeface="+mn-ea"/>
              </a:rPr>
              <a:t>One thing to note is that the returned iterator will stop when the shortest iterables passed into it is reached.</a:t>
            </a:r>
            <a:endParaRPr b="0" lang="en-US" sz="1200" spc="-1" strike="noStrike">
              <a:latin typeface="Arial"/>
            </a:endParaRPr>
          </a:p>
          <a:p>
            <a:pPr marL="216000" indent="-215280">
              <a:lnSpc>
                <a:spcPct val="100000"/>
              </a:lnSpc>
              <a:tabLst>
                <a:tab algn="l" pos="0"/>
              </a:tabLst>
            </a:pPr>
            <a:endParaRPr b="0" lang="en-US" sz="1200" spc="-1" strike="noStrike">
              <a:latin typeface="Arial"/>
            </a:endParaRPr>
          </a:p>
        </p:txBody>
      </p:sp>
      <p:sp>
        <p:nvSpPr>
          <p:cNvPr id="761" name="Slide Number Placeholder 3"/>
          <p:cNvSpPr/>
          <p:nvPr/>
        </p:nvSpPr>
        <p:spPr>
          <a:xfrm>
            <a:off x="3884760" y="8685360"/>
            <a:ext cx="2970360" cy="45720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pPr>
            <a:fld id="{A59F0021-9E8A-408A-9216-361AF735259E}" type="slidenum">
              <a:rPr b="0" lang="en-US" sz="1200" spc="-1" strike="noStrike">
                <a:solidFill>
                  <a:srgbClr val="000000"/>
                </a:solidFill>
                <a:latin typeface="Times New Roman"/>
              </a:rPr>
              <a:t>154</a:t>
            </a:fld>
            <a:endParaRPr b="0" lang="en-US" sz="1200" spc="-1" strike="noStrike">
              <a:latin typeface="Arial"/>
            </a:endParaRPr>
          </a:p>
        </p:txBody>
      </p:sp>
    </p:spTree>
  </p:cSld>
</p:notes>
</file>

<file path=ppt/notesSlides/notesSlide7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62" name="PlaceHolder 1"/>
          <p:cNvSpPr>
            <a:spLocks noGrp="1"/>
          </p:cNvSpPr>
          <p:nvPr>
            <p:ph type="sldImg"/>
          </p:nvPr>
        </p:nvSpPr>
        <p:spPr>
          <a:xfrm>
            <a:off x="685800" y="1143000"/>
            <a:ext cx="5484960" cy="3084840"/>
          </a:xfrm>
          <a:prstGeom prst="rect">
            <a:avLst/>
          </a:prstGeom>
        </p:spPr>
      </p:sp>
      <p:sp>
        <p:nvSpPr>
          <p:cNvPr id="763" name="PlaceHolder 2"/>
          <p:cNvSpPr>
            <a:spLocks noGrp="1"/>
          </p:cNvSpPr>
          <p:nvPr>
            <p:ph type="body"/>
          </p:nvPr>
        </p:nvSpPr>
        <p:spPr>
          <a:xfrm>
            <a:off x="685800" y="4400640"/>
            <a:ext cx="5484960" cy="3598920"/>
          </a:xfrm>
          <a:prstGeom prst="rect">
            <a:avLst/>
          </a:prstGeom>
        </p:spPr>
        <p:txBody>
          <a:bodyPr lIns="0" rIns="0" tIns="0" bIns="0">
            <a:noAutofit/>
          </a:bodyPr>
          <a:p>
            <a:pPr marL="216000" indent="-214920">
              <a:lnSpc>
                <a:spcPct val="100000"/>
              </a:lnSpc>
              <a:tabLst>
                <a:tab algn="l" pos="0"/>
              </a:tabLst>
            </a:pPr>
            <a:r>
              <a:rPr b="0" lang="en-US" sz="2000" spc="-1" strike="noStrike">
                <a:latin typeface="Arial"/>
              </a:rPr>
              <a:t> </a:t>
            </a:r>
            <a:r>
              <a:rPr b="0" lang="en-US" sz="2000" spc="-1" strike="noStrike">
                <a:latin typeface="Arial"/>
              </a:rPr>
              <a:t>Similar to the map() function, filter() will take an function to take an iterable and apply it to the iterable.</a:t>
            </a:r>
            <a:endParaRPr b="0" lang="en-US" sz="2000" spc="-1" strike="noStrike">
              <a:latin typeface="Arial"/>
            </a:endParaRPr>
          </a:p>
          <a:p>
            <a:pPr marL="216000" indent="-214920">
              <a:lnSpc>
                <a:spcPct val="100000"/>
              </a:lnSpc>
              <a:tabLst>
                <a:tab algn="l" pos="0"/>
              </a:tabLst>
            </a:pPr>
            <a:r>
              <a:rPr b="0" lang="en-US" sz="2000" spc="-1" strike="noStrike">
                <a:latin typeface="Arial"/>
              </a:rPr>
              <a:t>The difference is that this function should return either True or False.</a:t>
            </a:r>
            <a:endParaRPr b="0" lang="en-US" sz="2000" spc="-1" strike="noStrike">
              <a:latin typeface="Arial"/>
            </a:endParaRPr>
          </a:p>
          <a:p>
            <a:pPr marL="216000" indent="-214920">
              <a:lnSpc>
                <a:spcPct val="100000"/>
              </a:lnSpc>
              <a:tabLst>
                <a:tab algn="l" pos="0"/>
              </a:tabLst>
            </a:pPr>
            <a:endParaRPr b="0" lang="en-US" sz="2000" spc="-1" strike="noStrike">
              <a:latin typeface="Arial"/>
            </a:endParaRPr>
          </a:p>
          <a:p>
            <a:pPr marL="216000" indent="-214920">
              <a:lnSpc>
                <a:spcPct val="100000"/>
              </a:lnSpc>
              <a:tabLst>
                <a:tab algn="l" pos="0"/>
              </a:tabLst>
            </a:pPr>
            <a:endParaRPr b="0" lang="en-US" sz="2000" spc="-1" strike="noStrike">
              <a:latin typeface="Arial"/>
            </a:endParaRPr>
          </a:p>
          <a:p>
            <a:pPr marL="216000" indent="-214920">
              <a:lnSpc>
                <a:spcPct val="100000"/>
              </a:lnSpc>
              <a:tabLst>
                <a:tab algn="l" pos="0"/>
              </a:tabLst>
            </a:pPr>
            <a:endParaRPr b="0" lang="en-US" sz="2000" spc="-1" strike="noStrike">
              <a:latin typeface="Arial"/>
            </a:endParaRPr>
          </a:p>
          <a:p>
            <a:pPr marL="216000" indent="-214920">
              <a:lnSpc>
                <a:spcPct val="100000"/>
              </a:lnSpc>
              <a:tabLst>
                <a:tab algn="l" pos="0"/>
              </a:tabLst>
            </a:pPr>
            <a:endParaRPr b="0" lang="en-US" sz="2000" spc="-1" strike="noStrike">
              <a:latin typeface="Arial"/>
            </a:endParaRPr>
          </a:p>
        </p:txBody>
      </p:sp>
      <p:sp>
        <p:nvSpPr>
          <p:cNvPr id="764" name="Slide Number Placeholder 3"/>
          <p:cNvSpPr/>
          <p:nvPr/>
        </p:nvSpPr>
        <p:spPr>
          <a:xfrm>
            <a:off x="3884760" y="8685360"/>
            <a:ext cx="2970360" cy="45720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pPr>
            <a:fld id="{31B9BD14-F5AB-48F9-A728-8DF620679FC5}" type="slidenum">
              <a:rPr b="0" lang="en-US" sz="1200" spc="-1" strike="noStrike">
                <a:solidFill>
                  <a:srgbClr val="000000"/>
                </a:solidFill>
                <a:latin typeface="Times New Roman"/>
              </a:rPr>
              <a:t>154</a:t>
            </a:fld>
            <a:endParaRPr b="0" lang="en-US" sz="1200" spc="-1" strike="noStrike">
              <a:latin typeface="Arial"/>
            </a:endParaRPr>
          </a:p>
        </p:txBody>
      </p:sp>
    </p:spTree>
  </p:cSld>
</p:notes>
</file>

<file path=ppt/notesSlides/notesSlide7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65" name="PlaceHolder 1"/>
          <p:cNvSpPr>
            <a:spLocks noGrp="1"/>
          </p:cNvSpPr>
          <p:nvPr>
            <p:ph type="sldImg"/>
          </p:nvPr>
        </p:nvSpPr>
        <p:spPr>
          <a:xfrm>
            <a:off x="685800" y="1143000"/>
            <a:ext cx="5484960" cy="3084840"/>
          </a:xfrm>
          <a:prstGeom prst="rect">
            <a:avLst/>
          </a:prstGeom>
        </p:spPr>
      </p:sp>
      <p:sp>
        <p:nvSpPr>
          <p:cNvPr id="766" name="PlaceHolder 2"/>
          <p:cNvSpPr>
            <a:spLocks noGrp="1"/>
          </p:cNvSpPr>
          <p:nvPr>
            <p:ph type="body"/>
          </p:nvPr>
        </p:nvSpPr>
        <p:spPr>
          <a:xfrm>
            <a:off x="685800" y="4400640"/>
            <a:ext cx="5484960" cy="3598920"/>
          </a:xfrm>
          <a:prstGeom prst="rect">
            <a:avLst/>
          </a:prstGeom>
        </p:spPr>
        <p:txBody>
          <a:bodyPr lIns="0" rIns="0" tIns="0" bIns="0">
            <a:noAutofit/>
          </a:bodyPr>
          <a:p>
            <a:pPr marL="216000" indent="-214920">
              <a:lnSpc>
                <a:spcPct val="100000"/>
              </a:lnSpc>
              <a:tabLst>
                <a:tab algn="l" pos="0"/>
              </a:tabLst>
            </a:pPr>
            <a:r>
              <a:rPr b="0" lang="en-US" sz="2000" spc="-1" strike="noStrike">
                <a:latin typeface="Arial"/>
              </a:rPr>
              <a:t>This function may allow you to do some things that you thought were possible with map().  </a:t>
            </a:r>
            <a:endParaRPr b="0" lang="en-US" sz="2000" spc="-1" strike="noStrike">
              <a:latin typeface="Arial"/>
            </a:endParaRPr>
          </a:p>
          <a:p>
            <a:pPr marL="216000" indent="-214920">
              <a:lnSpc>
                <a:spcPct val="100000"/>
              </a:lnSpc>
              <a:tabLst>
                <a:tab algn="l" pos="0"/>
              </a:tabLst>
            </a:pPr>
            <a:endParaRPr b="0" lang="en-US" sz="2000" spc="-1" strike="noStrike">
              <a:latin typeface="Arial"/>
            </a:endParaRPr>
          </a:p>
        </p:txBody>
      </p:sp>
      <p:sp>
        <p:nvSpPr>
          <p:cNvPr id="767" name="Slide Number Placeholder 3"/>
          <p:cNvSpPr/>
          <p:nvPr/>
        </p:nvSpPr>
        <p:spPr>
          <a:xfrm>
            <a:off x="3884760" y="8685360"/>
            <a:ext cx="2970360" cy="45720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pPr>
            <a:fld id="{589C570B-5979-42D9-9B2B-5C203F2B8464}" type="slidenum">
              <a:rPr b="0" lang="en-US" sz="1200" spc="-1" strike="noStrike">
                <a:solidFill>
                  <a:srgbClr val="000000"/>
                </a:solidFill>
                <a:latin typeface="Times New Roman"/>
              </a:rPr>
              <a:t>154</a:t>
            </a:fld>
            <a:endParaRPr b="0" lang="en-US" sz="1200" spc="-1" strike="noStrike">
              <a:latin typeface="Arial"/>
            </a:endParaRPr>
          </a:p>
        </p:txBody>
      </p:sp>
    </p:spTree>
  </p:cSld>
</p:notes>
</file>

<file path=ppt/notesSlides/notesSlide7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68" name="PlaceHolder 1"/>
          <p:cNvSpPr>
            <a:spLocks noGrp="1"/>
          </p:cNvSpPr>
          <p:nvPr>
            <p:ph type="sldImg"/>
          </p:nvPr>
        </p:nvSpPr>
        <p:spPr>
          <a:xfrm>
            <a:off x="685800" y="1143000"/>
            <a:ext cx="5484960" cy="3084840"/>
          </a:xfrm>
          <a:prstGeom prst="rect">
            <a:avLst/>
          </a:prstGeom>
        </p:spPr>
      </p:sp>
      <p:sp>
        <p:nvSpPr>
          <p:cNvPr id="769" name="PlaceHolder 2"/>
          <p:cNvSpPr>
            <a:spLocks noGrp="1"/>
          </p:cNvSpPr>
          <p:nvPr>
            <p:ph type="body"/>
          </p:nvPr>
        </p:nvSpPr>
        <p:spPr>
          <a:xfrm>
            <a:off x="685800" y="4400640"/>
            <a:ext cx="5484960" cy="3598920"/>
          </a:xfrm>
          <a:prstGeom prst="rect">
            <a:avLst/>
          </a:prstGeom>
        </p:spPr>
        <p:txBody>
          <a:bodyPr lIns="0" rIns="0" tIns="0" bIns="0">
            <a:noAutofit/>
          </a:bodyPr>
          <a:p>
            <a:pPr marL="216000" indent="-215280">
              <a:lnSpc>
                <a:spcPct val="100000"/>
              </a:lnSpc>
              <a:tabLst>
                <a:tab algn="l" pos="0"/>
              </a:tabLst>
            </a:pPr>
            <a:r>
              <a:rPr b="0" lang="en-US" sz="1200" spc="-1" strike="noStrike">
                <a:solidFill>
                  <a:srgbClr val="000000"/>
                </a:solidFill>
                <a:latin typeface="+mn-lt"/>
                <a:ea typeface="+mn-ea"/>
              </a:rPr>
              <a:t>Now it is time to start thing about making our scripts more reusable.  In this module we will look at Functions, Classes, Modules, and Libraries.  Before we started on those we will want to look into Scope and how it affects variables. </a:t>
            </a:r>
            <a:endParaRPr b="0" lang="en-US" sz="1200" spc="-1" strike="noStrike">
              <a:latin typeface="Arial"/>
            </a:endParaRPr>
          </a:p>
          <a:p>
            <a:pPr marL="216000" indent="-215280">
              <a:lnSpc>
                <a:spcPct val="100000"/>
              </a:lnSpc>
              <a:tabLst>
                <a:tab algn="l" pos="0"/>
              </a:tabLst>
            </a:pPr>
            <a:endParaRPr b="0" lang="en-US" sz="1200" spc="-1" strike="noStrike">
              <a:latin typeface="Arial"/>
            </a:endParaRPr>
          </a:p>
        </p:txBody>
      </p:sp>
      <p:sp>
        <p:nvSpPr>
          <p:cNvPr id="770" name="Slide Number Placeholder 3"/>
          <p:cNvSpPr/>
          <p:nvPr/>
        </p:nvSpPr>
        <p:spPr>
          <a:xfrm>
            <a:off x="3884760" y="8685360"/>
            <a:ext cx="2970360" cy="45720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pPr>
            <a:fld id="{C7404C5E-F947-4BB7-BF30-877EEAC1CFFD}" type="slidenum">
              <a:rPr b="0" lang="en-US" sz="1200" spc="-1" strike="noStrike">
                <a:solidFill>
                  <a:srgbClr val="000000"/>
                </a:solidFill>
                <a:latin typeface="Times New Roman"/>
              </a:rPr>
              <a:t>154</a:t>
            </a:fld>
            <a:endParaRPr b="0" lang="en-US" sz="1200" spc="-1" strike="noStrike">
              <a:latin typeface="Arial"/>
            </a:endParaRPr>
          </a:p>
        </p:txBody>
      </p:sp>
    </p:spTree>
  </p:cSld>
</p:notes>
</file>

<file path=ppt/notesSlides/notesSlide7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71" name="PlaceHolder 1"/>
          <p:cNvSpPr>
            <a:spLocks noGrp="1"/>
          </p:cNvSpPr>
          <p:nvPr>
            <p:ph type="sldImg"/>
          </p:nvPr>
        </p:nvSpPr>
        <p:spPr>
          <a:xfrm>
            <a:off x="685800" y="1143000"/>
            <a:ext cx="5484960" cy="3084840"/>
          </a:xfrm>
          <a:prstGeom prst="rect">
            <a:avLst/>
          </a:prstGeom>
        </p:spPr>
      </p:sp>
      <p:sp>
        <p:nvSpPr>
          <p:cNvPr id="772" name="PlaceHolder 2"/>
          <p:cNvSpPr>
            <a:spLocks noGrp="1"/>
          </p:cNvSpPr>
          <p:nvPr>
            <p:ph type="body"/>
          </p:nvPr>
        </p:nvSpPr>
        <p:spPr>
          <a:xfrm>
            <a:off x="685800" y="4400640"/>
            <a:ext cx="5484960" cy="3598920"/>
          </a:xfrm>
          <a:prstGeom prst="rect">
            <a:avLst/>
          </a:prstGeom>
        </p:spPr>
        <p:txBody>
          <a:bodyPr lIns="0" rIns="0" tIns="0" bIns="0">
            <a:noAutofit/>
          </a:bodyPr>
          <a:p>
            <a:pPr marL="216000" indent="-215280">
              <a:lnSpc>
                <a:spcPct val="100000"/>
              </a:lnSpc>
              <a:tabLst>
                <a:tab algn="l" pos="0"/>
              </a:tabLst>
            </a:pPr>
            <a:r>
              <a:rPr b="0" lang="en-US" sz="1200" spc="-1" strike="noStrike">
                <a:solidFill>
                  <a:srgbClr val="000000"/>
                </a:solidFill>
                <a:latin typeface="+mn-lt"/>
                <a:ea typeface="+mn-ea"/>
              </a:rPr>
              <a:t>When the code above executes l represents a lambda that will double values that it is called with.  It is simple to add more variables to the lambda as demonstrated in the following snippet.</a:t>
            </a:r>
            <a:endParaRPr b="0" lang="en-US" sz="1200" spc="-1" strike="noStrike">
              <a:latin typeface="Arial"/>
            </a:endParaRPr>
          </a:p>
          <a:p>
            <a:pPr marL="216000" indent="-215280">
              <a:lnSpc>
                <a:spcPct val="100000"/>
              </a:lnSpc>
              <a:tabLst>
                <a:tab algn="l" pos="0"/>
              </a:tabLst>
            </a:pPr>
            <a:endParaRPr b="0" lang="en-US" sz="1200" spc="-1" strike="noStrike">
              <a:latin typeface="Arial"/>
            </a:endParaRPr>
          </a:p>
          <a:p>
            <a:pPr marL="216000" indent="-215280">
              <a:lnSpc>
                <a:spcPct val="100000"/>
              </a:lnSpc>
              <a:tabLst>
                <a:tab algn="l" pos="0"/>
              </a:tabLst>
            </a:pPr>
            <a:r>
              <a:rPr b="0" lang="en-US" sz="2000" spc="-1" strike="noStrike">
                <a:solidFill>
                  <a:srgbClr val="000000"/>
                </a:solidFill>
                <a:latin typeface="+mn-lt"/>
                <a:ea typeface="+mn-ea"/>
              </a:rPr>
              <a:t>Transition</a:t>
            </a:r>
            <a:endParaRPr b="0" lang="en-US" sz="2000" spc="-1" strike="noStrike">
              <a:latin typeface="Arial"/>
            </a:endParaRPr>
          </a:p>
          <a:p>
            <a:pPr marL="216000" indent="-215280">
              <a:lnSpc>
                <a:spcPct val="100000"/>
              </a:lnSpc>
              <a:tabLst>
                <a:tab algn="l" pos="0"/>
              </a:tabLst>
            </a:pPr>
            <a:endParaRPr b="0" lang="en-US" sz="2000" spc="-1" strike="noStrike">
              <a:latin typeface="Arial"/>
            </a:endParaRPr>
          </a:p>
          <a:p>
            <a:pPr marL="216000" indent="-215280">
              <a:lnSpc>
                <a:spcPct val="100000"/>
              </a:lnSpc>
              <a:tabLst>
                <a:tab algn="l" pos="0"/>
              </a:tabLst>
            </a:pPr>
            <a:r>
              <a:rPr b="0" lang="en-US" sz="1200" spc="-1" strike="noStrike">
                <a:solidFill>
                  <a:srgbClr val="000000"/>
                </a:solidFill>
                <a:latin typeface="+mn-lt"/>
                <a:ea typeface="+mn-ea"/>
              </a:rPr>
              <a:t>them in your own.  Some things to keep in mind is that lambdas have a strange and difficult syntax that require that you think in a different manner and provide a really descriptive 'lambda' instead of a function name in any Traceback.  Unless you are writing a framework or working with a framework method that requires them.  </a:t>
            </a:r>
            <a:endParaRPr b="0" lang="en-US" sz="1200" spc="-1" strike="noStrike">
              <a:latin typeface="Arial"/>
            </a:endParaRPr>
          </a:p>
          <a:p>
            <a:pPr marL="216000" indent="-215280">
              <a:lnSpc>
                <a:spcPct val="100000"/>
              </a:lnSpc>
              <a:tabLst>
                <a:tab algn="l" pos="0"/>
              </a:tabLst>
            </a:pPr>
            <a:endParaRPr b="0" lang="en-US" sz="1200" spc="-1" strike="noStrike">
              <a:latin typeface="Arial"/>
            </a:endParaRPr>
          </a:p>
        </p:txBody>
      </p:sp>
      <p:sp>
        <p:nvSpPr>
          <p:cNvPr id="773" name="Slide Number Placeholder 3"/>
          <p:cNvSpPr/>
          <p:nvPr/>
        </p:nvSpPr>
        <p:spPr>
          <a:xfrm>
            <a:off x="3884760" y="8685360"/>
            <a:ext cx="2970360" cy="45720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pPr>
            <a:fld id="{76710475-78A5-4E52-9887-68000FB4F784}" type="slidenum">
              <a:rPr b="0" lang="en-US" sz="1200" spc="-1" strike="noStrike">
                <a:solidFill>
                  <a:srgbClr val="000000"/>
                </a:solidFill>
                <a:latin typeface="Times New Roman"/>
              </a:rPr>
              <a:t>154</a:t>
            </a:fld>
            <a:endParaRPr b="0" lang="en-US" sz="1200" spc="-1" strike="noStrike">
              <a:latin typeface="Arial"/>
            </a:endParaRPr>
          </a:p>
        </p:txBody>
      </p:sp>
    </p:spTree>
  </p:cSld>
</p:notes>
</file>

<file path=ppt/notesSlides/notesSlide7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74" name="PlaceHolder 1"/>
          <p:cNvSpPr>
            <a:spLocks noGrp="1"/>
          </p:cNvSpPr>
          <p:nvPr>
            <p:ph type="sldImg"/>
          </p:nvPr>
        </p:nvSpPr>
        <p:spPr>
          <a:xfrm>
            <a:off x="685800" y="1143000"/>
            <a:ext cx="5484960" cy="3084840"/>
          </a:xfrm>
          <a:prstGeom prst="rect">
            <a:avLst/>
          </a:prstGeom>
        </p:spPr>
      </p:sp>
      <p:sp>
        <p:nvSpPr>
          <p:cNvPr id="775" name="PlaceHolder 2"/>
          <p:cNvSpPr>
            <a:spLocks noGrp="1"/>
          </p:cNvSpPr>
          <p:nvPr>
            <p:ph type="body"/>
          </p:nvPr>
        </p:nvSpPr>
        <p:spPr>
          <a:xfrm>
            <a:off x="685800" y="4400640"/>
            <a:ext cx="5484960" cy="3598920"/>
          </a:xfrm>
          <a:prstGeom prst="rect">
            <a:avLst/>
          </a:prstGeom>
        </p:spPr>
        <p:txBody>
          <a:bodyPr lIns="0" rIns="0" tIns="0" bIns="0">
            <a:noAutofit/>
          </a:bodyPr>
          <a:p>
            <a:pPr marL="216000" indent="-215280">
              <a:lnSpc>
                <a:spcPct val="100000"/>
              </a:lnSpc>
              <a:tabLst>
                <a:tab algn="l" pos="0"/>
              </a:tabLst>
            </a:pPr>
            <a:r>
              <a:rPr b="0" lang="en-US" sz="1200" spc="-1" strike="noStrike">
                <a:solidFill>
                  <a:srgbClr val="000000"/>
                </a:solidFill>
                <a:latin typeface="+mn-lt"/>
                <a:ea typeface="+mn-ea"/>
              </a:rPr>
              <a:t>A list comprehension is Python syntax to creates a new list from other iterables.  Let's recall the square function that was used earlier to see how list comprehensions can clean up our code</a:t>
            </a:r>
            <a:endParaRPr b="0" lang="en-US" sz="1200" spc="-1" strike="noStrike">
              <a:latin typeface="Arial"/>
            </a:endParaRPr>
          </a:p>
          <a:p>
            <a:pPr marL="216000" indent="-215280">
              <a:lnSpc>
                <a:spcPct val="100000"/>
              </a:lnSpc>
              <a:tabLst>
                <a:tab algn="l" pos="0"/>
              </a:tabLst>
            </a:pPr>
            <a:endParaRPr b="0" lang="en-US" sz="1200" spc="-1" strike="noStrike">
              <a:latin typeface="Arial"/>
            </a:endParaRPr>
          </a:p>
          <a:p>
            <a:pPr marL="216000" indent="-215280">
              <a:lnSpc>
                <a:spcPct val="100000"/>
              </a:lnSpc>
              <a:tabLst>
                <a:tab algn="l" pos="0"/>
              </a:tabLst>
            </a:pPr>
            <a:r>
              <a:rPr b="0" lang="en-US" sz="1200" spc="-1" strike="noStrike">
                <a:solidFill>
                  <a:srgbClr val="000000"/>
                </a:solidFill>
                <a:latin typeface="+mn-lt"/>
                <a:ea typeface="+mn-ea"/>
              </a:rPr>
              <a:t>TRANSITION to show last line</a:t>
            </a:r>
            <a:endParaRPr b="0" lang="en-US" sz="1200" spc="-1" strike="noStrike">
              <a:latin typeface="Arial"/>
            </a:endParaRPr>
          </a:p>
          <a:p>
            <a:pPr marL="216000" indent="-215280">
              <a:lnSpc>
                <a:spcPct val="100000"/>
              </a:lnSpc>
              <a:tabLst>
                <a:tab algn="l" pos="0"/>
              </a:tabLst>
            </a:pPr>
            <a:endParaRPr b="0" lang="en-US" sz="1200" spc="-1" strike="noStrike">
              <a:latin typeface="Arial"/>
            </a:endParaRPr>
          </a:p>
        </p:txBody>
      </p:sp>
      <p:sp>
        <p:nvSpPr>
          <p:cNvPr id="776" name="Slide Number Placeholder 3"/>
          <p:cNvSpPr/>
          <p:nvPr/>
        </p:nvSpPr>
        <p:spPr>
          <a:xfrm>
            <a:off x="3884760" y="8685360"/>
            <a:ext cx="2970360" cy="45720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pPr>
            <a:fld id="{639907E3-17FA-45B6-BB9B-4540100AE4A1}" type="slidenum">
              <a:rPr b="0" lang="en-US" sz="1200" spc="-1" strike="noStrike">
                <a:solidFill>
                  <a:srgbClr val="000000"/>
                </a:solidFill>
                <a:latin typeface="Times New Roman"/>
              </a:rPr>
              <a:t>154</a:t>
            </a:fld>
            <a:endParaRPr b="0" lang="en-US" sz="1200" spc="-1" strike="noStrike">
              <a:latin typeface="Arial"/>
            </a:endParaRPr>
          </a:p>
        </p:txBody>
      </p:sp>
    </p:spTree>
  </p:cSld>
</p:notes>
</file>

<file path=ppt/notesSlides/notesSlide7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77" name="PlaceHolder 1"/>
          <p:cNvSpPr>
            <a:spLocks noGrp="1"/>
          </p:cNvSpPr>
          <p:nvPr>
            <p:ph type="sldImg"/>
          </p:nvPr>
        </p:nvSpPr>
        <p:spPr>
          <a:xfrm>
            <a:off x="685800" y="1143000"/>
            <a:ext cx="5484960" cy="3084840"/>
          </a:xfrm>
          <a:prstGeom prst="rect">
            <a:avLst/>
          </a:prstGeom>
        </p:spPr>
      </p:sp>
      <p:sp>
        <p:nvSpPr>
          <p:cNvPr id="778" name="PlaceHolder 2"/>
          <p:cNvSpPr>
            <a:spLocks noGrp="1"/>
          </p:cNvSpPr>
          <p:nvPr>
            <p:ph type="body"/>
          </p:nvPr>
        </p:nvSpPr>
        <p:spPr>
          <a:xfrm>
            <a:off x="685800" y="4400640"/>
            <a:ext cx="5484960" cy="3598920"/>
          </a:xfrm>
          <a:prstGeom prst="rect">
            <a:avLst/>
          </a:prstGeom>
        </p:spPr>
        <p:txBody>
          <a:bodyPr lIns="0" rIns="0" tIns="0" bIns="0">
            <a:noAutofit/>
          </a:bodyPr>
          <a:p>
            <a:pPr marL="216000" indent="-215280">
              <a:lnSpc>
                <a:spcPct val="100000"/>
              </a:lnSpc>
              <a:tabLst>
                <a:tab algn="l" pos="0"/>
              </a:tabLst>
            </a:pPr>
            <a:r>
              <a:rPr b="0" lang="en-US" sz="1200" spc="-1" strike="noStrike">
                <a:solidFill>
                  <a:srgbClr val="000000"/>
                </a:solidFill>
                <a:latin typeface="+mn-lt"/>
                <a:ea typeface="+mn-ea"/>
              </a:rPr>
              <a:t>As can be seen the syntax for list comprehensions my be a little difficult to get a handle on.</a:t>
            </a:r>
            <a:endParaRPr b="0" lang="en-US" sz="1200" spc="-1" strike="noStrike">
              <a:latin typeface="Arial"/>
            </a:endParaRPr>
          </a:p>
          <a:p>
            <a:pPr marL="216000" indent="-215280">
              <a:lnSpc>
                <a:spcPct val="100000"/>
              </a:lnSpc>
              <a:tabLst>
                <a:tab algn="l" pos="0"/>
              </a:tabLst>
            </a:pPr>
            <a:endParaRPr b="0" lang="en-US" sz="1200" spc="-1" strike="noStrike">
              <a:latin typeface="Arial"/>
            </a:endParaRPr>
          </a:p>
        </p:txBody>
      </p:sp>
      <p:sp>
        <p:nvSpPr>
          <p:cNvPr id="779" name="Slide Number Placeholder 3"/>
          <p:cNvSpPr/>
          <p:nvPr/>
        </p:nvSpPr>
        <p:spPr>
          <a:xfrm>
            <a:off x="3884760" y="8685360"/>
            <a:ext cx="2970360" cy="45720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pPr>
            <a:fld id="{759FA6D8-BB1C-4955-BE82-12371590D81B}" type="slidenum">
              <a:rPr b="0" lang="en-US" sz="1200" spc="-1" strike="noStrike">
                <a:solidFill>
                  <a:srgbClr val="000000"/>
                </a:solidFill>
                <a:latin typeface="Times New Roman"/>
              </a:rPr>
              <a:t>154</a:t>
            </a:fld>
            <a:endParaRPr b="0" lang="en-US" sz="1200" spc="-1" strike="noStrike">
              <a:latin typeface="Arial"/>
            </a:endParaRPr>
          </a:p>
        </p:txBody>
      </p:sp>
    </p:spTree>
  </p:cSld>
</p:notes>
</file>

<file path=ppt/notesSlides/notesSlide7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80" name="PlaceHolder 1"/>
          <p:cNvSpPr>
            <a:spLocks noGrp="1"/>
          </p:cNvSpPr>
          <p:nvPr>
            <p:ph type="sldImg"/>
          </p:nvPr>
        </p:nvSpPr>
        <p:spPr>
          <a:xfrm>
            <a:off x="685800" y="1143000"/>
            <a:ext cx="5484960" cy="3084840"/>
          </a:xfrm>
          <a:prstGeom prst="rect">
            <a:avLst/>
          </a:prstGeom>
        </p:spPr>
      </p:sp>
      <p:sp>
        <p:nvSpPr>
          <p:cNvPr id="781" name="PlaceHolder 2"/>
          <p:cNvSpPr>
            <a:spLocks noGrp="1"/>
          </p:cNvSpPr>
          <p:nvPr>
            <p:ph type="body"/>
          </p:nvPr>
        </p:nvSpPr>
        <p:spPr>
          <a:xfrm>
            <a:off x="685800" y="4400640"/>
            <a:ext cx="5484960" cy="3598920"/>
          </a:xfrm>
          <a:prstGeom prst="rect">
            <a:avLst/>
          </a:prstGeom>
        </p:spPr>
        <p:txBody>
          <a:bodyPr lIns="0" rIns="0" tIns="0" bIns="0">
            <a:noAutofit/>
          </a:bodyPr>
          <a:p>
            <a:pPr marL="216000" indent="-215280">
              <a:lnSpc>
                <a:spcPct val="100000"/>
              </a:lnSpc>
              <a:tabLst>
                <a:tab algn="l" pos="0"/>
              </a:tabLst>
            </a:pPr>
            <a:r>
              <a:rPr b="0" lang="en-US" sz="1200" spc="-1" strike="noStrike">
                <a:solidFill>
                  <a:srgbClr val="000000"/>
                </a:solidFill>
                <a:latin typeface="+mn-lt"/>
                <a:ea typeface="+mn-ea"/>
              </a:rPr>
              <a:t>Now it is time to start thing about making our scripts more reusable.  In this module we will look at Functions, Classes, Modules, and Libraries.  Before we started on those we will want to look into Scope and how it affects variables. </a:t>
            </a:r>
            <a:endParaRPr b="0" lang="en-US" sz="1200" spc="-1" strike="noStrike">
              <a:latin typeface="Arial"/>
            </a:endParaRPr>
          </a:p>
          <a:p>
            <a:pPr marL="216000" indent="-215280">
              <a:lnSpc>
                <a:spcPct val="100000"/>
              </a:lnSpc>
              <a:tabLst>
                <a:tab algn="l" pos="0"/>
              </a:tabLst>
            </a:pPr>
            <a:endParaRPr b="0" lang="en-US" sz="1200" spc="-1" strike="noStrike">
              <a:latin typeface="Arial"/>
            </a:endParaRPr>
          </a:p>
        </p:txBody>
      </p:sp>
      <p:sp>
        <p:nvSpPr>
          <p:cNvPr id="782" name="Slide Number Placeholder 3"/>
          <p:cNvSpPr/>
          <p:nvPr/>
        </p:nvSpPr>
        <p:spPr>
          <a:xfrm>
            <a:off x="3884760" y="8685360"/>
            <a:ext cx="2970360" cy="45720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pPr>
            <a:fld id="{0B0061F5-D6FF-4BE8-AEF8-A4A18D33B02E}" type="slidenum">
              <a:rPr b="0" lang="en-US" sz="1200" spc="-1" strike="noStrike">
                <a:solidFill>
                  <a:srgbClr val="000000"/>
                </a:solidFill>
                <a:latin typeface="Times New Roman"/>
              </a:rPr>
              <a:t>154</a:t>
            </a:fld>
            <a:endParaRPr b="0" lang="en-US" sz="1200" spc="-1" strike="noStrike">
              <a:latin typeface="Arial"/>
            </a:endParaRPr>
          </a:p>
        </p:txBody>
      </p:sp>
    </p:spTree>
  </p:cSld>
</p:notes>
</file>

<file path=ppt/notesSlides/notesSlide8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83" name="PlaceHolder 1"/>
          <p:cNvSpPr>
            <a:spLocks noGrp="1"/>
          </p:cNvSpPr>
          <p:nvPr>
            <p:ph type="sldImg"/>
          </p:nvPr>
        </p:nvSpPr>
        <p:spPr>
          <a:xfrm>
            <a:off x="685800" y="1143000"/>
            <a:ext cx="5484960" cy="3084840"/>
          </a:xfrm>
          <a:prstGeom prst="rect">
            <a:avLst/>
          </a:prstGeom>
        </p:spPr>
      </p:sp>
      <p:sp>
        <p:nvSpPr>
          <p:cNvPr id="784" name="PlaceHolder 2"/>
          <p:cNvSpPr>
            <a:spLocks noGrp="1"/>
          </p:cNvSpPr>
          <p:nvPr>
            <p:ph type="body"/>
          </p:nvPr>
        </p:nvSpPr>
        <p:spPr>
          <a:xfrm>
            <a:off x="685800" y="4400640"/>
            <a:ext cx="5484960" cy="3598920"/>
          </a:xfrm>
          <a:prstGeom prst="rect">
            <a:avLst/>
          </a:prstGeom>
        </p:spPr>
        <p:txBody>
          <a:bodyPr lIns="0" rIns="0" tIns="0" bIns="0">
            <a:noAutofit/>
          </a:bodyPr>
          <a:p>
            <a:pPr marL="216000" indent="-215280">
              <a:lnSpc>
                <a:spcPct val="100000"/>
              </a:lnSpc>
              <a:tabLst>
                <a:tab algn="l" pos="0"/>
              </a:tabLst>
            </a:pPr>
            <a:r>
              <a:rPr b="0" lang="en-US" sz="1200" spc="-1" strike="noStrike">
                <a:solidFill>
                  <a:srgbClr val="000000"/>
                </a:solidFill>
                <a:latin typeface="+mn-lt"/>
                <a:ea typeface="+mn-ea"/>
              </a:rPr>
              <a:t>Before talking about functions lets talk about scope…</a:t>
            </a:r>
            <a:endParaRPr b="0" lang="en-US" sz="1200" spc="-1" strike="noStrike">
              <a:latin typeface="Arial"/>
            </a:endParaRPr>
          </a:p>
          <a:p>
            <a:pPr marL="216000" indent="-215280">
              <a:lnSpc>
                <a:spcPct val="100000"/>
              </a:lnSpc>
              <a:tabLst>
                <a:tab algn="l" pos="0"/>
              </a:tabLst>
            </a:pPr>
            <a:endParaRPr b="0" lang="en-US" sz="1200" spc="-1" strike="noStrike">
              <a:latin typeface="Arial"/>
            </a:endParaRPr>
          </a:p>
          <a:p>
            <a:pPr marL="216000" indent="-215280">
              <a:lnSpc>
                <a:spcPct val="100000"/>
              </a:lnSpc>
              <a:tabLst>
                <a:tab algn="l" pos="0"/>
              </a:tabLst>
            </a:pPr>
            <a:r>
              <a:rPr b="0" lang="en-US" sz="1200" spc="-1" strike="noStrike">
                <a:solidFill>
                  <a:srgbClr val="000000"/>
                </a:solidFill>
                <a:latin typeface="+mn-lt"/>
                <a:ea typeface="+mn-ea"/>
              </a:rPr>
              <a:t>Scope is defined in a hierarchy search order where if a variable cannot be found in the local scope, the enclosing scope will be searched.  Next, the the global namespace will be searched and finally the built-in scope.  If a variable name was not found any an scope a NameError exception will be raised.</a:t>
            </a:r>
            <a:endParaRPr b="0" lang="en-US" sz="1200" spc="-1" strike="noStrike">
              <a:latin typeface="Arial"/>
            </a:endParaRPr>
          </a:p>
          <a:p>
            <a:pPr marL="216000" indent="-215280">
              <a:lnSpc>
                <a:spcPct val="100000"/>
              </a:lnSpc>
              <a:tabLst>
                <a:tab algn="l" pos="0"/>
              </a:tabLst>
            </a:pPr>
            <a:endParaRPr b="0" lang="en-US" sz="1200" spc="-1" strike="noStrike">
              <a:latin typeface="Arial"/>
            </a:endParaRPr>
          </a:p>
          <a:p>
            <a:pPr marL="216000" indent="-215280">
              <a:lnSpc>
                <a:spcPct val="100000"/>
              </a:lnSpc>
              <a:tabLst>
                <a:tab algn="l" pos="0"/>
              </a:tabLst>
            </a:pPr>
            <a:r>
              <a:rPr b="0" lang="en-US" sz="1200" spc="-1" strike="noStrike">
                <a:solidFill>
                  <a:srgbClr val="000000"/>
                </a:solidFill>
                <a:latin typeface="+mn-lt"/>
                <a:ea typeface="+mn-ea"/>
              </a:rPr>
              <a:t>Modules also provide another level of scope, but more on that later</a:t>
            </a:r>
            <a:endParaRPr b="0" lang="en-US" sz="1200" spc="-1" strike="noStrike">
              <a:latin typeface="Arial"/>
            </a:endParaRPr>
          </a:p>
          <a:p>
            <a:pPr marL="216000" indent="-215280">
              <a:lnSpc>
                <a:spcPct val="100000"/>
              </a:lnSpc>
              <a:tabLst>
                <a:tab algn="l" pos="0"/>
              </a:tabLst>
            </a:pPr>
            <a:endParaRPr b="0" lang="en-US" sz="1200" spc="-1" strike="noStrike">
              <a:latin typeface="Arial"/>
            </a:endParaRPr>
          </a:p>
          <a:p>
            <a:pPr marL="216000" indent="-215280">
              <a:lnSpc>
                <a:spcPct val="100000"/>
              </a:lnSpc>
              <a:tabLst>
                <a:tab algn="l" pos="0"/>
              </a:tabLst>
            </a:pPr>
            <a:r>
              <a:rPr b="0" lang="en-US" sz="2000" spc="-1" strike="noStrike">
                <a:solidFill>
                  <a:srgbClr val="000000"/>
                </a:solidFill>
                <a:latin typeface="+mn-lt"/>
                <a:ea typeface="+mn-ea"/>
              </a:rPr>
              <a:t>Local</a:t>
            </a:r>
            <a:endParaRPr b="0" lang="en-US" sz="2000" spc="-1" strike="noStrike">
              <a:latin typeface="Arial"/>
            </a:endParaRPr>
          </a:p>
          <a:p>
            <a:pPr marL="216000" indent="-215280">
              <a:lnSpc>
                <a:spcPct val="100000"/>
              </a:lnSpc>
              <a:tabLst>
                <a:tab algn="l" pos="0"/>
              </a:tabLst>
            </a:pPr>
            <a:r>
              <a:rPr b="0" lang="en-US" sz="1200" spc="-1" strike="noStrike">
                <a:solidFill>
                  <a:srgbClr val="000000"/>
                </a:solidFill>
                <a:latin typeface="+mn-lt"/>
                <a:ea typeface="+mn-ea"/>
              </a:rPr>
              <a:t>Variables that are defined within a function or a class method are local in scope.  Local variables can only be accessed within the function that they are defined in.  If you try to access a local variable outside the scope that it is defined the script will raise a NameError.  ex: NameError: name 'x' is not defined.</a:t>
            </a:r>
            <a:endParaRPr b="0" lang="en-US" sz="1200" spc="-1" strike="noStrike">
              <a:latin typeface="Arial"/>
            </a:endParaRPr>
          </a:p>
          <a:p>
            <a:pPr marL="216000" indent="-215280">
              <a:lnSpc>
                <a:spcPct val="100000"/>
              </a:lnSpc>
              <a:tabLst>
                <a:tab algn="l" pos="0"/>
              </a:tabLst>
            </a:pPr>
            <a:br/>
            <a:r>
              <a:rPr b="0" lang="en-US" sz="2000" spc="-1" strike="noStrike">
                <a:solidFill>
                  <a:srgbClr val="000000"/>
                </a:solidFill>
                <a:latin typeface="+mn-lt"/>
                <a:ea typeface="+mn-ea"/>
              </a:rPr>
              <a:t>Enclosing</a:t>
            </a:r>
            <a:endParaRPr b="0" lang="en-US" sz="2000" spc="-1" strike="noStrike">
              <a:latin typeface="Arial"/>
            </a:endParaRPr>
          </a:p>
          <a:p>
            <a:pPr marL="216000" indent="-215280">
              <a:lnSpc>
                <a:spcPct val="100000"/>
              </a:lnSpc>
              <a:tabLst>
                <a:tab algn="l" pos="0"/>
              </a:tabLst>
            </a:pPr>
            <a:r>
              <a:rPr b="0" lang="en-US" sz="1200" spc="-1" strike="noStrike">
                <a:solidFill>
                  <a:srgbClr val="000000"/>
                </a:solidFill>
                <a:latin typeface="+mn-lt"/>
                <a:ea typeface="+mn-ea"/>
              </a:rPr>
              <a:t>Enclosed can be the enclosing function. For instance if a function was defined within another function.</a:t>
            </a:r>
            <a:endParaRPr b="0" lang="en-US" sz="1200" spc="-1" strike="noStrike">
              <a:latin typeface="Arial"/>
            </a:endParaRPr>
          </a:p>
          <a:p>
            <a:pPr marL="216000" indent="-215280">
              <a:lnSpc>
                <a:spcPct val="100000"/>
              </a:lnSpc>
              <a:tabLst>
                <a:tab algn="l" pos="0"/>
              </a:tabLst>
            </a:pPr>
            <a:endParaRPr b="0" lang="en-US" sz="1200" spc="-1" strike="noStrike">
              <a:latin typeface="Arial"/>
            </a:endParaRPr>
          </a:p>
          <a:p>
            <a:pPr marL="216000" indent="-215280">
              <a:lnSpc>
                <a:spcPct val="100000"/>
              </a:lnSpc>
              <a:tabLst>
                <a:tab algn="l" pos="0"/>
              </a:tabLst>
            </a:pPr>
            <a:r>
              <a:rPr b="0" lang="en-US" sz="2000" spc="-1" strike="noStrike">
                <a:solidFill>
                  <a:srgbClr val="000000"/>
                </a:solidFill>
                <a:latin typeface="+mn-lt"/>
                <a:ea typeface="+mn-ea"/>
              </a:rPr>
              <a:t>Global</a:t>
            </a:r>
            <a:endParaRPr b="0" lang="en-US" sz="2000" spc="-1" strike="noStrike">
              <a:latin typeface="Arial"/>
            </a:endParaRPr>
          </a:p>
          <a:p>
            <a:pPr marL="216000" indent="-215280">
              <a:lnSpc>
                <a:spcPct val="100000"/>
              </a:lnSpc>
              <a:tabLst>
                <a:tab algn="l" pos="0"/>
              </a:tabLst>
            </a:pPr>
            <a:r>
              <a:rPr b="0" lang="en-US" sz="1200" spc="-1" strike="noStrike">
                <a:solidFill>
                  <a:srgbClr val="000000"/>
                </a:solidFill>
                <a:latin typeface="+mn-lt"/>
                <a:ea typeface="+mn-ea"/>
              </a:rPr>
              <a:t>Variables that are defined outside of a class or function are said to be in the global scope.  They are global to the level of the executing script.</a:t>
            </a:r>
            <a:endParaRPr b="0" lang="en-US" sz="1200" spc="-1" strike="noStrike">
              <a:latin typeface="Arial"/>
            </a:endParaRPr>
          </a:p>
          <a:p>
            <a:pPr marL="216000" indent="-215280">
              <a:lnSpc>
                <a:spcPct val="100000"/>
              </a:lnSpc>
              <a:tabLst>
                <a:tab algn="l" pos="0"/>
              </a:tabLst>
            </a:pPr>
            <a:br/>
            <a:r>
              <a:rPr b="0" lang="en-US" sz="1200" spc="-1" strike="noStrike">
                <a:solidFill>
                  <a:srgbClr val="000000"/>
                </a:solidFill>
                <a:latin typeface="+mn-lt"/>
                <a:ea typeface="+mn-ea"/>
              </a:rPr>
              <a:t>These variables can be access from anywhere.  While this sounds powerful but it is a double edged sword.  If the variable is mutable it can also be changed by anywhere as well.  Global variables should be used with caution or not at all any anything beyond trivial scripts.</a:t>
            </a:r>
            <a:endParaRPr b="0" lang="en-US" sz="1200" spc="-1" strike="noStrike">
              <a:latin typeface="Arial"/>
            </a:endParaRPr>
          </a:p>
          <a:p>
            <a:pPr marL="216000" indent="-215280">
              <a:lnSpc>
                <a:spcPct val="100000"/>
              </a:lnSpc>
              <a:tabLst>
                <a:tab algn="l" pos="0"/>
              </a:tabLst>
            </a:pPr>
            <a:endParaRPr b="0" lang="en-US" sz="1200" spc="-1" strike="noStrike">
              <a:latin typeface="Arial"/>
            </a:endParaRPr>
          </a:p>
          <a:p>
            <a:pPr marL="216000" indent="-215280">
              <a:lnSpc>
                <a:spcPct val="100000"/>
              </a:lnSpc>
              <a:tabLst>
                <a:tab algn="l" pos="0"/>
              </a:tabLst>
            </a:pPr>
            <a:r>
              <a:rPr b="0" lang="en-US" sz="2000" spc="-1" strike="noStrike">
                <a:solidFill>
                  <a:srgbClr val="000000"/>
                </a:solidFill>
                <a:latin typeface="+mn-lt"/>
                <a:ea typeface="+mn-ea"/>
              </a:rPr>
              <a:t>Built-in</a:t>
            </a:r>
            <a:endParaRPr b="0" lang="en-US" sz="2000" spc="-1" strike="noStrike">
              <a:latin typeface="Arial"/>
            </a:endParaRPr>
          </a:p>
          <a:p>
            <a:pPr marL="216000" indent="-215280">
              <a:lnSpc>
                <a:spcPct val="100000"/>
              </a:lnSpc>
              <a:tabLst>
                <a:tab algn="l" pos="0"/>
              </a:tabLst>
            </a:pPr>
            <a:r>
              <a:rPr b="0" lang="en-US" sz="1200" spc="-1" strike="noStrike">
                <a:solidFill>
                  <a:srgbClr val="000000"/>
                </a:solidFill>
                <a:latin typeface="+mn-lt"/>
                <a:ea typeface="+mn-ea"/>
              </a:rPr>
              <a:t>These are variables that are predefined in Python.</a:t>
            </a:r>
            <a:endParaRPr b="0" lang="en-US" sz="1200" spc="-1" strike="noStrike">
              <a:latin typeface="Arial"/>
            </a:endParaRPr>
          </a:p>
          <a:p>
            <a:pPr marL="216000" indent="-215280">
              <a:lnSpc>
                <a:spcPct val="100000"/>
              </a:lnSpc>
              <a:tabLst>
                <a:tab algn="l" pos="0"/>
              </a:tabLst>
            </a:pPr>
            <a:endParaRPr b="0" lang="en-US" sz="1200" spc="-1" strike="noStrike">
              <a:latin typeface="Arial"/>
            </a:endParaRPr>
          </a:p>
          <a:p>
            <a:pPr marL="216000" indent="-215280">
              <a:lnSpc>
                <a:spcPct val="100000"/>
              </a:lnSpc>
              <a:tabLst>
                <a:tab algn="l" pos="0"/>
              </a:tabLst>
            </a:pPr>
            <a:endParaRPr b="0" lang="en-US" sz="1200" spc="-1" strike="noStrike">
              <a:latin typeface="Arial"/>
            </a:endParaRPr>
          </a:p>
          <a:p>
            <a:pPr marL="216000" indent="-215280">
              <a:lnSpc>
                <a:spcPct val="100000"/>
              </a:lnSpc>
              <a:tabLst>
                <a:tab algn="l" pos="0"/>
              </a:tabLst>
            </a:pPr>
            <a:endParaRPr b="0" lang="en-US" sz="1200" spc="-1" strike="noStrike">
              <a:latin typeface="Arial"/>
            </a:endParaRPr>
          </a:p>
          <a:p>
            <a:pPr marL="216000" indent="-215280">
              <a:lnSpc>
                <a:spcPct val="100000"/>
              </a:lnSpc>
              <a:tabLst>
                <a:tab algn="l" pos="0"/>
              </a:tabLst>
            </a:pPr>
            <a:endParaRPr b="0" lang="en-US" sz="1200" spc="-1" strike="noStrike">
              <a:latin typeface="Arial"/>
            </a:endParaRPr>
          </a:p>
        </p:txBody>
      </p:sp>
      <p:sp>
        <p:nvSpPr>
          <p:cNvPr id="785" name="Slide Number Placeholder 3"/>
          <p:cNvSpPr/>
          <p:nvPr/>
        </p:nvSpPr>
        <p:spPr>
          <a:xfrm>
            <a:off x="3884760" y="8685360"/>
            <a:ext cx="2970360" cy="45720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pPr>
            <a:fld id="{9FF2AE4E-4EA8-4B1B-BDFB-B125CF273259}" type="slidenum">
              <a:rPr b="0" lang="en-US" sz="1200" spc="-1" strike="noStrike">
                <a:solidFill>
                  <a:srgbClr val="000000"/>
                </a:solidFill>
                <a:latin typeface="Times New Roman"/>
              </a:rPr>
              <a:t>154</a:t>
            </a:fld>
            <a:endParaRPr b="0" lang="en-US" sz="1200" spc="-1" strike="noStrike">
              <a:latin typeface="Arial"/>
            </a:endParaRPr>
          </a:p>
        </p:txBody>
      </p:sp>
    </p:spTree>
  </p:cSld>
</p:notes>
</file>

<file path=ppt/notesSlides/notesSlide8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86" name="PlaceHolder 1"/>
          <p:cNvSpPr>
            <a:spLocks noGrp="1"/>
          </p:cNvSpPr>
          <p:nvPr>
            <p:ph type="sldImg"/>
          </p:nvPr>
        </p:nvSpPr>
        <p:spPr>
          <a:xfrm>
            <a:off x="685800" y="1143000"/>
            <a:ext cx="5484960" cy="3084840"/>
          </a:xfrm>
          <a:prstGeom prst="rect">
            <a:avLst/>
          </a:prstGeom>
        </p:spPr>
      </p:sp>
      <p:sp>
        <p:nvSpPr>
          <p:cNvPr id="787" name="PlaceHolder 2"/>
          <p:cNvSpPr>
            <a:spLocks noGrp="1"/>
          </p:cNvSpPr>
          <p:nvPr>
            <p:ph type="body"/>
          </p:nvPr>
        </p:nvSpPr>
        <p:spPr>
          <a:xfrm>
            <a:off x="685800" y="4400640"/>
            <a:ext cx="5484960" cy="3598920"/>
          </a:xfrm>
          <a:prstGeom prst="rect">
            <a:avLst/>
          </a:prstGeom>
        </p:spPr>
        <p:txBody>
          <a:bodyPr lIns="0" rIns="0" tIns="0" bIns="0">
            <a:noAutofit/>
          </a:bodyPr>
          <a:p>
            <a:pPr marL="216000" indent="-215280">
              <a:lnSpc>
                <a:spcPct val="100000"/>
              </a:lnSpc>
              <a:tabLst>
                <a:tab algn="l" pos="0"/>
              </a:tabLst>
            </a:pPr>
            <a:r>
              <a:rPr b="0" lang="en-US" sz="1200" spc="-1" strike="noStrike">
                <a:solidFill>
                  <a:srgbClr val="000000"/>
                </a:solidFill>
                <a:latin typeface="+mn-lt"/>
                <a:ea typeface="+mn-ea"/>
              </a:rPr>
              <a:t>local_scope.py</a:t>
            </a:r>
            <a:endParaRPr b="0" lang="en-US" sz="1200" spc="-1" strike="noStrike">
              <a:latin typeface="Arial"/>
            </a:endParaRPr>
          </a:p>
          <a:p>
            <a:pPr marL="216000" indent="-215280">
              <a:lnSpc>
                <a:spcPct val="100000"/>
              </a:lnSpc>
              <a:tabLst>
                <a:tab algn="l" pos="0"/>
              </a:tabLst>
            </a:pPr>
            <a:endParaRPr b="0" lang="en-US" sz="1200" spc="-1" strike="noStrike">
              <a:latin typeface="Arial"/>
            </a:endParaRPr>
          </a:p>
          <a:p>
            <a:pPr marL="216000" indent="-215280">
              <a:lnSpc>
                <a:spcPct val="100000"/>
              </a:lnSpc>
              <a:tabLst>
                <a:tab algn="l" pos="0"/>
              </a:tabLst>
            </a:pPr>
            <a:endParaRPr b="0" lang="en-US" sz="1200" spc="-1" strike="noStrike">
              <a:latin typeface="Arial"/>
            </a:endParaRPr>
          </a:p>
        </p:txBody>
      </p:sp>
      <p:sp>
        <p:nvSpPr>
          <p:cNvPr id="788" name="Slide Number Placeholder 3"/>
          <p:cNvSpPr/>
          <p:nvPr/>
        </p:nvSpPr>
        <p:spPr>
          <a:xfrm>
            <a:off x="3884760" y="8685360"/>
            <a:ext cx="2970360" cy="45720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pPr>
            <a:fld id="{B13B6017-B891-4A7E-8AC5-0CA68B86BA98}" type="slidenum">
              <a:rPr b="0" lang="en-US" sz="1200" spc="-1" strike="noStrike">
                <a:solidFill>
                  <a:srgbClr val="000000"/>
                </a:solidFill>
                <a:latin typeface="Times New Roman"/>
              </a:rPr>
              <a:t>154</a:t>
            </a:fld>
            <a:endParaRPr b="0" lang="en-US" sz="1200" spc="-1" strike="noStrike">
              <a:latin typeface="Arial"/>
            </a:endParaRPr>
          </a:p>
        </p:txBody>
      </p:sp>
    </p:spTree>
  </p:cSld>
</p:notes>
</file>

<file path=ppt/notesSlides/notesSlide8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89" name="PlaceHolder 1"/>
          <p:cNvSpPr>
            <a:spLocks noGrp="1"/>
          </p:cNvSpPr>
          <p:nvPr>
            <p:ph type="sldImg"/>
          </p:nvPr>
        </p:nvSpPr>
        <p:spPr>
          <a:xfrm>
            <a:off x="685800" y="1143000"/>
            <a:ext cx="5484960" cy="3084840"/>
          </a:xfrm>
          <a:prstGeom prst="rect">
            <a:avLst/>
          </a:prstGeom>
        </p:spPr>
      </p:sp>
      <p:sp>
        <p:nvSpPr>
          <p:cNvPr id="790" name="PlaceHolder 2"/>
          <p:cNvSpPr>
            <a:spLocks noGrp="1"/>
          </p:cNvSpPr>
          <p:nvPr>
            <p:ph type="body"/>
          </p:nvPr>
        </p:nvSpPr>
        <p:spPr>
          <a:xfrm>
            <a:off x="685800" y="4400640"/>
            <a:ext cx="5484960" cy="3598920"/>
          </a:xfrm>
          <a:prstGeom prst="rect">
            <a:avLst/>
          </a:prstGeom>
        </p:spPr>
        <p:txBody>
          <a:bodyPr lIns="0" rIns="0" tIns="0" bIns="0">
            <a:noAutofit/>
          </a:bodyPr>
          <a:p>
            <a:pPr marL="216000" indent="-215280">
              <a:lnSpc>
                <a:spcPct val="100000"/>
              </a:lnSpc>
              <a:tabLst>
                <a:tab algn="l" pos="0"/>
              </a:tabLst>
            </a:pPr>
            <a:r>
              <a:rPr b="0" lang="en-US" sz="1200" spc="-1" strike="noStrike">
                <a:solidFill>
                  <a:srgbClr val="000000"/>
                </a:solidFill>
                <a:latin typeface="+mn-lt"/>
                <a:ea typeface="+mn-ea"/>
              </a:rPr>
              <a:t>You can do a lot with functions without taking user input.  However, by adding parameters it becomes possible to make functions dynamic.  Without parameters, functions can only do the exact same thing over and over.</a:t>
            </a:r>
            <a:endParaRPr b="0" lang="en-US" sz="1200" spc="-1" strike="noStrike">
              <a:latin typeface="Arial"/>
            </a:endParaRPr>
          </a:p>
          <a:p>
            <a:pPr marL="216000" indent="-215280">
              <a:lnSpc>
                <a:spcPct val="100000"/>
              </a:lnSpc>
              <a:tabLst>
                <a:tab algn="l" pos="0"/>
              </a:tabLst>
            </a:pPr>
            <a:endParaRPr b="0" lang="en-US" sz="1200" spc="-1" strike="noStrike">
              <a:latin typeface="Arial"/>
            </a:endParaRPr>
          </a:p>
          <a:p>
            <a:pPr marL="216000" indent="-215280">
              <a:lnSpc>
                <a:spcPct val="100000"/>
              </a:lnSpc>
              <a:tabLst>
                <a:tab algn="l" pos="0"/>
              </a:tabLst>
            </a:pPr>
            <a:endParaRPr b="0" lang="en-US" sz="1200" spc="-1" strike="noStrike">
              <a:latin typeface="Arial"/>
            </a:endParaRPr>
          </a:p>
          <a:p>
            <a:pPr marL="216000" indent="-215280">
              <a:lnSpc>
                <a:spcPct val="100000"/>
              </a:lnSpc>
              <a:tabLst>
                <a:tab algn="l" pos="0"/>
              </a:tabLst>
            </a:pPr>
            <a:endParaRPr b="0" lang="en-US" sz="1200" spc="-1" strike="noStrike">
              <a:latin typeface="Arial"/>
            </a:endParaRPr>
          </a:p>
        </p:txBody>
      </p:sp>
      <p:sp>
        <p:nvSpPr>
          <p:cNvPr id="791" name="Slide Number Placeholder 3"/>
          <p:cNvSpPr/>
          <p:nvPr/>
        </p:nvSpPr>
        <p:spPr>
          <a:xfrm>
            <a:off x="3884760" y="8685360"/>
            <a:ext cx="2970360" cy="45720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pPr>
            <a:fld id="{4352C049-18C0-4BE1-8C0A-38850BFA9598}" type="slidenum">
              <a:rPr b="0" lang="en-US" sz="1200" spc="-1" strike="noStrike">
                <a:solidFill>
                  <a:srgbClr val="000000"/>
                </a:solidFill>
                <a:latin typeface="Times New Roman"/>
              </a:rPr>
              <a:t>154</a:t>
            </a:fld>
            <a:endParaRPr b="0" lang="en-US" sz="1200" spc="-1" strike="noStrike">
              <a:latin typeface="Arial"/>
            </a:endParaRPr>
          </a:p>
        </p:txBody>
      </p:sp>
    </p:spTree>
  </p:cSld>
</p:notes>
</file>

<file path=ppt/notesSlides/notesSlide8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92" name="PlaceHolder 1"/>
          <p:cNvSpPr>
            <a:spLocks noGrp="1"/>
          </p:cNvSpPr>
          <p:nvPr>
            <p:ph type="sldImg"/>
          </p:nvPr>
        </p:nvSpPr>
        <p:spPr>
          <a:xfrm>
            <a:off x="685800" y="1143000"/>
            <a:ext cx="5484960" cy="3084840"/>
          </a:xfrm>
          <a:prstGeom prst="rect">
            <a:avLst/>
          </a:prstGeom>
        </p:spPr>
      </p:sp>
      <p:sp>
        <p:nvSpPr>
          <p:cNvPr id="793" name="PlaceHolder 2"/>
          <p:cNvSpPr>
            <a:spLocks noGrp="1"/>
          </p:cNvSpPr>
          <p:nvPr>
            <p:ph type="body"/>
          </p:nvPr>
        </p:nvSpPr>
        <p:spPr>
          <a:xfrm>
            <a:off x="685800" y="4400640"/>
            <a:ext cx="5484960" cy="3598920"/>
          </a:xfrm>
          <a:prstGeom prst="rect">
            <a:avLst/>
          </a:prstGeom>
        </p:spPr>
        <p:txBody>
          <a:bodyPr lIns="0" rIns="0" tIns="0" bIns="0">
            <a:noAutofit/>
          </a:bodyPr>
          <a:p>
            <a:pPr marL="216000" indent="-215280">
              <a:lnSpc>
                <a:spcPct val="100000"/>
              </a:lnSpc>
              <a:tabLst>
                <a:tab algn="l" pos="0"/>
              </a:tabLst>
            </a:pPr>
            <a:r>
              <a:rPr b="0" lang="en-US" sz="1200" spc="-1" strike="noStrike">
                <a:solidFill>
                  <a:srgbClr val="000000"/>
                </a:solidFill>
                <a:latin typeface="+mn-lt"/>
                <a:ea typeface="+mn-ea"/>
              </a:rPr>
              <a:t>In other languages parameters are either passed by reference or passed by value.  Python takes another approach and parameters are passed by assignment.  Everything in Python is an object.  Objects can either be mutable or immutable.  Immutable types include bool, int, float, tuple, and string.  Mutable types ae list, set, and dict.  </a:t>
            </a:r>
            <a:endParaRPr b="0" lang="en-US" sz="1200" spc="-1" strike="noStrike">
              <a:latin typeface="Arial"/>
            </a:endParaRPr>
          </a:p>
          <a:p>
            <a:pPr marL="216000" indent="-215280">
              <a:lnSpc>
                <a:spcPct val="100000"/>
              </a:lnSpc>
              <a:tabLst>
                <a:tab algn="l" pos="0"/>
              </a:tabLst>
            </a:pPr>
            <a:endParaRPr b="0" lang="en-US" sz="1200" spc="-1" strike="noStrike">
              <a:latin typeface="Arial"/>
            </a:endParaRPr>
          </a:p>
          <a:p>
            <a:pPr marL="216000" indent="-215280">
              <a:lnSpc>
                <a:spcPct val="100000"/>
              </a:lnSpc>
              <a:tabLst>
                <a:tab algn="l" pos="0"/>
              </a:tabLst>
            </a:pPr>
            <a:endParaRPr b="0" lang="en-US" sz="1200" spc="-1" strike="noStrike">
              <a:latin typeface="Arial"/>
            </a:endParaRPr>
          </a:p>
        </p:txBody>
      </p:sp>
      <p:sp>
        <p:nvSpPr>
          <p:cNvPr id="794" name="Slide Number Placeholder 3"/>
          <p:cNvSpPr/>
          <p:nvPr/>
        </p:nvSpPr>
        <p:spPr>
          <a:xfrm>
            <a:off x="3884760" y="8685360"/>
            <a:ext cx="2970360" cy="45720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pPr>
            <a:fld id="{7778C878-1E7A-4BDE-857F-35AB7E696603}" type="slidenum">
              <a:rPr b="0" lang="en-US" sz="1200" spc="-1" strike="noStrike">
                <a:solidFill>
                  <a:srgbClr val="000000"/>
                </a:solidFill>
                <a:latin typeface="Times New Roman"/>
              </a:rPr>
              <a:t>154</a:t>
            </a:fld>
            <a:endParaRPr b="0" lang="en-US" sz="1200" spc="-1" strike="noStrike">
              <a:latin typeface="Arial"/>
            </a:endParaRPr>
          </a:p>
        </p:txBody>
      </p:sp>
    </p:spTree>
  </p:cSld>
</p:notes>
</file>

<file path=ppt/notesSlides/notesSlide8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95" name="PlaceHolder 1"/>
          <p:cNvSpPr>
            <a:spLocks noGrp="1"/>
          </p:cNvSpPr>
          <p:nvPr>
            <p:ph type="sldImg"/>
          </p:nvPr>
        </p:nvSpPr>
        <p:spPr>
          <a:xfrm>
            <a:off x="685800" y="1143000"/>
            <a:ext cx="5484960" cy="3084840"/>
          </a:xfrm>
          <a:prstGeom prst="rect">
            <a:avLst/>
          </a:prstGeom>
        </p:spPr>
      </p:sp>
      <p:sp>
        <p:nvSpPr>
          <p:cNvPr id="796" name="PlaceHolder 2"/>
          <p:cNvSpPr>
            <a:spLocks noGrp="1"/>
          </p:cNvSpPr>
          <p:nvPr>
            <p:ph type="body"/>
          </p:nvPr>
        </p:nvSpPr>
        <p:spPr>
          <a:xfrm>
            <a:off x="685800" y="4400640"/>
            <a:ext cx="5484960" cy="3598920"/>
          </a:xfrm>
          <a:prstGeom prst="rect">
            <a:avLst/>
          </a:prstGeom>
        </p:spPr>
        <p:txBody>
          <a:bodyPr lIns="0" rIns="0" tIns="0" bIns="0">
            <a:noAutofit/>
          </a:bodyPr>
          <a:p>
            <a:pPr marL="216000" indent="-215280">
              <a:lnSpc>
                <a:spcPct val="100000"/>
              </a:lnSpc>
              <a:tabLst>
                <a:tab algn="l" pos="0"/>
              </a:tabLst>
            </a:pPr>
            <a:r>
              <a:rPr b="0" lang="en-US" sz="1200" spc="-1" strike="noStrike">
                <a:solidFill>
                  <a:srgbClr val="000000"/>
                </a:solidFill>
                <a:latin typeface="+mn-lt"/>
                <a:ea typeface="+mn-ea"/>
              </a:rPr>
              <a:t>In other languages parameters are either passed by reference or passed by value.  Python takes another approach and parameters are passed by assignment.  Everything in Python is an object.  Objects can either be mutable or immutable.  Immutable types include bool, int, float, tuple, and string.  Mutable types ae list, set, and dict.  </a:t>
            </a:r>
            <a:endParaRPr b="0" lang="en-US" sz="1200" spc="-1" strike="noStrike">
              <a:latin typeface="Arial"/>
            </a:endParaRPr>
          </a:p>
          <a:p>
            <a:pPr marL="216000" indent="-215280">
              <a:lnSpc>
                <a:spcPct val="100000"/>
              </a:lnSpc>
              <a:tabLst>
                <a:tab algn="l" pos="0"/>
              </a:tabLst>
            </a:pPr>
            <a:endParaRPr b="0" lang="en-US" sz="1200" spc="-1" strike="noStrike">
              <a:latin typeface="Arial"/>
            </a:endParaRPr>
          </a:p>
          <a:p>
            <a:pPr marL="216000" indent="-215280">
              <a:lnSpc>
                <a:spcPct val="100000"/>
              </a:lnSpc>
              <a:tabLst>
                <a:tab algn="l" pos="0"/>
              </a:tabLst>
            </a:pPr>
            <a:endParaRPr b="0" lang="en-US" sz="1200" spc="-1" strike="noStrike">
              <a:latin typeface="Arial"/>
            </a:endParaRPr>
          </a:p>
        </p:txBody>
      </p:sp>
      <p:sp>
        <p:nvSpPr>
          <p:cNvPr id="797" name="Slide Number Placeholder 3_1"/>
          <p:cNvSpPr/>
          <p:nvPr/>
        </p:nvSpPr>
        <p:spPr>
          <a:xfrm>
            <a:off x="3884760" y="8685360"/>
            <a:ext cx="2970360" cy="45720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pPr>
            <a:fld id="{A044A411-F6B8-43D2-9A6F-0E41C25D00B0}" type="slidenum">
              <a:rPr b="0" lang="en-US" sz="1200" spc="-1" strike="noStrike">
                <a:solidFill>
                  <a:srgbClr val="000000"/>
                </a:solidFill>
                <a:latin typeface="Times New Roman"/>
              </a:rPr>
              <a:t>154</a:t>
            </a:fld>
            <a:endParaRPr b="0" lang="en-US" sz="1200" spc="-1" strike="noStrike">
              <a:latin typeface="Arial"/>
            </a:endParaRPr>
          </a:p>
        </p:txBody>
      </p:sp>
    </p:spTree>
  </p:cSld>
</p:notes>
</file>

<file path=ppt/notesSlides/notesSlide8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98" name="PlaceHolder 1"/>
          <p:cNvSpPr>
            <a:spLocks noGrp="1"/>
          </p:cNvSpPr>
          <p:nvPr>
            <p:ph type="sldImg"/>
          </p:nvPr>
        </p:nvSpPr>
        <p:spPr>
          <a:xfrm>
            <a:off x="685800" y="1143000"/>
            <a:ext cx="5484960" cy="3084840"/>
          </a:xfrm>
          <a:prstGeom prst="rect">
            <a:avLst/>
          </a:prstGeom>
        </p:spPr>
      </p:sp>
      <p:sp>
        <p:nvSpPr>
          <p:cNvPr id="799" name="PlaceHolder 2"/>
          <p:cNvSpPr>
            <a:spLocks noGrp="1"/>
          </p:cNvSpPr>
          <p:nvPr>
            <p:ph type="body"/>
          </p:nvPr>
        </p:nvSpPr>
        <p:spPr>
          <a:xfrm>
            <a:off x="685800" y="4400640"/>
            <a:ext cx="5484960" cy="3598920"/>
          </a:xfrm>
          <a:prstGeom prst="rect">
            <a:avLst/>
          </a:prstGeom>
        </p:spPr>
        <p:txBody>
          <a:bodyPr lIns="0" rIns="0" tIns="0" bIns="0">
            <a:noAutofit/>
          </a:bodyPr>
          <a:p>
            <a:pPr marL="216000" indent="-215280">
              <a:lnSpc>
                <a:spcPct val="100000"/>
              </a:lnSpc>
              <a:tabLst>
                <a:tab algn="l" pos="0"/>
              </a:tabLst>
            </a:pPr>
            <a:r>
              <a:rPr b="0" lang="en-US" sz="1200" spc="-1" strike="noStrike">
                <a:solidFill>
                  <a:srgbClr val="000000"/>
                </a:solidFill>
                <a:latin typeface="+mn-lt"/>
                <a:ea typeface="+mn-ea"/>
              </a:rPr>
              <a:t>In other languages parameters are either passed by reference or passed by value.  Python takes another approach and parameters are passed by assignment.  Everything in Python is an object.  Objects can either be mutable or immutable.  Immutable types include bool, int, float, tuple, and string.  Mutable types ae list, set, and dict.  </a:t>
            </a:r>
            <a:endParaRPr b="0" lang="en-US" sz="1200" spc="-1" strike="noStrike">
              <a:latin typeface="Arial"/>
            </a:endParaRPr>
          </a:p>
          <a:p>
            <a:pPr marL="216000" indent="-215280">
              <a:lnSpc>
                <a:spcPct val="100000"/>
              </a:lnSpc>
              <a:tabLst>
                <a:tab algn="l" pos="0"/>
              </a:tabLst>
            </a:pPr>
            <a:endParaRPr b="0" lang="en-US" sz="1200" spc="-1" strike="noStrike">
              <a:latin typeface="Arial"/>
            </a:endParaRPr>
          </a:p>
          <a:p>
            <a:pPr marL="216000" indent="-215280">
              <a:lnSpc>
                <a:spcPct val="100000"/>
              </a:lnSpc>
              <a:tabLst>
                <a:tab algn="l" pos="0"/>
              </a:tabLst>
            </a:pPr>
            <a:endParaRPr b="0" lang="en-US" sz="1200" spc="-1" strike="noStrike">
              <a:latin typeface="Arial"/>
            </a:endParaRPr>
          </a:p>
        </p:txBody>
      </p:sp>
      <p:sp>
        <p:nvSpPr>
          <p:cNvPr id="800" name="Slide Number Placeholder 3_2"/>
          <p:cNvSpPr/>
          <p:nvPr/>
        </p:nvSpPr>
        <p:spPr>
          <a:xfrm>
            <a:off x="3884760" y="8685360"/>
            <a:ext cx="2970360" cy="45720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pPr>
            <a:fld id="{B1579007-BEB9-4C86-854B-B0F34A106487}" type="slidenum">
              <a:rPr b="0" lang="en-US" sz="1200" spc="-1" strike="noStrike">
                <a:solidFill>
                  <a:srgbClr val="000000"/>
                </a:solidFill>
                <a:latin typeface="Times New Roman"/>
              </a:rPr>
              <a:t>154</a:t>
            </a:fld>
            <a:endParaRPr b="0" lang="en-US" sz="1200" spc="-1" strike="noStrike">
              <a:latin typeface="Arial"/>
            </a:endParaRPr>
          </a:p>
        </p:txBody>
      </p:sp>
    </p:spTree>
  </p:cSld>
</p:notes>
</file>

<file path=ppt/notesSlides/notesSlide8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01" name="PlaceHolder 1"/>
          <p:cNvSpPr>
            <a:spLocks noGrp="1"/>
          </p:cNvSpPr>
          <p:nvPr>
            <p:ph type="sldImg"/>
          </p:nvPr>
        </p:nvSpPr>
        <p:spPr>
          <a:xfrm>
            <a:off x="685800" y="1143000"/>
            <a:ext cx="5484960" cy="3084840"/>
          </a:xfrm>
          <a:prstGeom prst="rect">
            <a:avLst/>
          </a:prstGeom>
        </p:spPr>
      </p:sp>
      <p:sp>
        <p:nvSpPr>
          <p:cNvPr id="802" name="PlaceHolder 2"/>
          <p:cNvSpPr>
            <a:spLocks noGrp="1"/>
          </p:cNvSpPr>
          <p:nvPr>
            <p:ph type="body"/>
          </p:nvPr>
        </p:nvSpPr>
        <p:spPr>
          <a:xfrm>
            <a:off x="685800" y="4400640"/>
            <a:ext cx="5484960" cy="3598920"/>
          </a:xfrm>
          <a:prstGeom prst="rect">
            <a:avLst/>
          </a:prstGeom>
        </p:spPr>
        <p:txBody>
          <a:bodyPr lIns="0" rIns="0" tIns="0" bIns="0">
            <a:noAutofit/>
          </a:bodyPr>
          <a:p>
            <a:pPr marL="216000" indent="-215280">
              <a:lnSpc>
                <a:spcPct val="100000"/>
              </a:lnSpc>
              <a:tabLst>
                <a:tab algn="l" pos="0"/>
              </a:tabLst>
            </a:pPr>
            <a:r>
              <a:rPr b="0" lang="en-US" sz="1200" spc="-1" strike="noStrike">
                <a:solidFill>
                  <a:srgbClr val="000000"/>
                </a:solidFill>
                <a:latin typeface="+mn-lt"/>
                <a:ea typeface="+mn-ea"/>
              </a:rPr>
              <a:t>There is a special syntax that allows you to pass in a variable number of parameters into a python method.  One option is _*args_ and the other is _**kwargs_.  _*args_ allows a variable number of arguments into a method.</a:t>
            </a:r>
            <a:endParaRPr b="0" lang="en-US" sz="1200" spc="-1" strike="noStrike">
              <a:latin typeface="Arial"/>
            </a:endParaRPr>
          </a:p>
          <a:p>
            <a:pPr marL="216000" indent="-215280">
              <a:lnSpc>
                <a:spcPct val="100000"/>
              </a:lnSpc>
              <a:tabLst>
                <a:tab algn="l" pos="0"/>
              </a:tabLst>
            </a:pPr>
            <a:endParaRPr b="0" lang="en-US" sz="1200" spc="-1" strike="noStrike">
              <a:latin typeface="Arial"/>
            </a:endParaRPr>
          </a:p>
          <a:p>
            <a:pPr marL="216000" indent="-215280">
              <a:lnSpc>
                <a:spcPct val="100000"/>
              </a:lnSpc>
              <a:tabLst>
                <a:tab algn="l" pos="0"/>
              </a:tabLst>
            </a:pPr>
            <a:r>
              <a:rPr b="0" lang="en-US" sz="1200" spc="-1" strike="noStrike">
                <a:solidFill>
                  <a:srgbClr val="000000"/>
                </a:solidFill>
                <a:latin typeface="+mn-lt"/>
                <a:ea typeface="+mn-ea"/>
              </a:rPr>
              <a:t>**kwargs_ allows for a variable length of key and value pairs which will be passed into the function as a dictionary.</a:t>
            </a:r>
            <a:endParaRPr b="0" lang="en-US" sz="1200" spc="-1" strike="noStrike">
              <a:latin typeface="Arial"/>
            </a:endParaRPr>
          </a:p>
          <a:p>
            <a:pPr marL="216000" indent="-215280">
              <a:lnSpc>
                <a:spcPct val="100000"/>
              </a:lnSpc>
              <a:tabLst>
                <a:tab algn="l" pos="0"/>
              </a:tabLst>
            </a:pPr>
            <a:endParaRPr b="0" lang="en-US" sz="1200" spc="-1" strike="noStrike">
              <a:latin typeface="Arial"/>
            </a:endParaRPr>
          </a:p>
        </p:txBody>
      </p:sp>
      <p:sp>
        <p:nvSpPr>
          <p:cNvPr id="803" name="Slide Number Placeholder 3"/>
          <p:cNvSpPr/>
          <p:nvPr/>
        </p:nvSpPr>
        <p:spPr>
          <a:xfrm>
            <a:off x="3884760" y="8685360"/>
            <a:ext cx="2970360" cy="45720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pPr>
            <a:fld id="{B129DF87-5E18-4071-B49B-2DDA21B012E0}" type="slidenum">
              <a:rPr b="0" lang="en-US" sz="1200" spc="-1" strike="noStrike">
                <a:solidFill>
                  <a:srgbClr val="000000"/>
                </a:solidFill>
                <a:latin typeface="Times New Roman"/>
              </a:rPr>
              <a:t>154</a:t>
            </a:fld>
            <a:endParaRPr b="0" lang="en-US" sz="1200" spc="-1" strike="noStrike">
              <a:latin typeface="Arial"/>
            </a:endParaRPr>
          </a:p>
        </p:txBody>
      </p:sp>
    </p:spTree>
  </p:cSld>
</p:notes>
</file>

<file path=ppt/notesSlides/notesSlide8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04" name="PlaceHolder 1"/>
          <p:cNvSpPr>
            <a:spLocks noGrp="1"/>
          </p:cNvSpPr>
          <p:nvPr>
            <p:ph type="sldImg"/>
          </p:nvPr>
        </p:nvSpPr>
        <p:spPr>
          <a:xfrm>
            <a:off x="685800" y="1143000"/>
            <a:ext cx="5484960" cy="3084840"/>
          </a:xfrm>
          <a:prstGeom prst="rect">
            <a:avLst/>
          </a:prstGeom>
        </p:spPr>
      </p:sp>
      <p:sp>
        <p:nvSpPr>
          <p:cNvPr id="805" name="PlaceHolder 2"/>
          <p:cNvSpPr>
            <a:spLocks noGrp="1"/>
          </p:cNvSpPr>
          <p:nvPr>
            <p:ph type="body"/>
          </p:nvPr>
        </p:nvSpPr>
        <p:spPr>
          <a:xfrm>
            <a:off x="685800" y="4400640"/>
            <a:ext cx="5484960" cy="3598920"/>
          </a:xfrm>
          <a:prstGeom prst="rect">
            <a:avLst/>
          </a:prstGeom>
        </p:spPr>
        <p:txBody>
          <a:bodyPr lIns="0" rIns="0" tIns="0" bIns="0">
            <a:noAutofit/>
          </a:bodyPr>
          <a:p>
            <a:pPr marL="216000" indent="-215280">
              <a:lnSpc>
                <a:spcPct val="100000"/>
              </a:lnSpc>
              <a:tabLst>
                <a:tab algn="l" pos="0"/>
              </a:tabLst>
            </a:pPr>
            <a:r>
              <a:rPr b="0" lang="en-US" sz="1200" spc="-1" strike="noStrike">
                <a:solidFill>
                  <a:srgbClr val="000000"/>
                </a:solidFill>
                <a:latin typeface="+mn-lt"/>
                <a:ea typeface="+mn-ea"/>
              </a:rPr>
              <a:t>But wait!  There is more.  if you buy now you can use this format for input as well.  Consider the following code.</a:t>
            </a:r>
            <a:endParaRPr b="0" lang="en-US" sz="1200" spc="-1" strike="noStrike">
              <a:latin typeface="Arial"/>
            </a:endParaRPr>
          </a:p>
          <a:p>
            <a:pPr marL="216000" indent="-215280">
              <a:lnSpc>
                <a:spcPct val="100000"/>
              </a:lnSpc>
              <a:tabLst>
                <a:tab algn="l" pos="0"/>
              </a:tabLst>
            </a:pPr>
            <a:endParaRPr b="0" lang="en-US" sz="1200" spc="-1" strike="noStrike">
              <a:latin typeface="Arial"/>
            </a:endParaRPr>
          </a:p>
        </p:txBody>
      </p:sp>
      <p:sp>
        <p:nvSpPr>
          <p:cNvPr id="806" name="Slide Number Placeholder 3"/>
          <p:cNvSpPr/>
          <p:nvPr/>
        </p:nvSpPr>
        <p:spPr>
          <a:xfrm>
            <a:off x="3884760" y="8685360"/>
            <a:ext cx="2970360" cy="45720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pPr>
            <a:fld id="{83B6E168-808C-4600-93DC-CCC569C24EF5}" type="slidenum">
              <a:rPr b="0" lang="en-US" sz="1200" spc="-1" strike="noStrike">
                <a:solidFill>
                  <a:srgbClr val="000000"/>
                </a:solidFill>
                <a:latin typeface="Times New Roman"/>
              </a:rPr>
              <a:t>154</a:t>
            </a:fld>
            <a:endParaRPr b="0" lang="en-US" sz="1200" spc="-1" strike="noStrike">
              <a:latin typeface="Arial"/>
            </a:endParaRPr>
          </a:p>
        </p:txBody>
      </p:sp>
    </p:spTree>
  </p:cSld>
</p:notes>
</file>

<file path=ppt/notesSlides/notesSlide8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07" name="PlaceHolder 1"/>
          <p:cNvSpPr>
            <a:spLocks noGrp="1"/>
          </p:cNvSpPr>
          <p:nvPr>
            <p:ph type="sldImg"/>
          </p:nvPr>
        </p:nvSpPr>
        <p:spPr>
          <a:xfrm>
            <a:off x="685800" y="1143000"/>
            <a:ext cx="5484960" cy="3084840"/>
          </a:xfrm>
          <a:prstGeom prst="rect">
            <a:avLst/>
          </a:prstGeom>
        </p:spPr>
      </p:sp>
      <p:sp>
        <p:nvSpPr>
          <p:cNvPr id="808" name="PlaceHolder 2"/>
          <p:cNvSpPr>
            <a:spLocks noGrp="1"/>
          </p:cNvSpPr>
          <p:nvPr>
            <p:ph type="body"/>
          </p:nvPr>
        </p:nvSpPr>
        <p:spPr>
          <a:xfrm>
            <a:off x="685800" y="4400640"/>
            <a:ext cx="5484960" cy="3598920"/>
          </a:xfrm>
          <a:prstGeom prst="rect">
            <a:avLst/>
          </a:prstGeom>
        </p:spPr>
        <p:txBody>
          <a:bodyPr lIns="0" rIns="0" tIns="0" bIns="0">
            <a:noAutofit/>
          </a:bodyPr>
          <a:p>
            <a:pPr marL="216000" indent="-215280">
              <a:lnSpc>
                <a:spcPct val="100000"/>
              </a:lnSpc>
              <a:tabLst>
                <a:tab algn="l" pos="0"/>
              </a:tabLst>
            </a:pPr>
            <a:r>
              <a:rPr b="0" lang="en-US" sz="1200" spc="-1" strike="noStrike">
                <a:solidFill>
                  <a:srgbClr val="000000"/>
                </a:solidFill>
                <a:latin typeface="+mn-lt"/>
                <a:ea typeface="+mn-ea"/>
              </a:rPr>
              <a:t>he caveat is that in either case it is important that the parameters match.  In the first case, you need to have the exact number of parameters in the iterable that the function expects or you will receive a *TypeError*.  You will also receive a *TypeError* in the keyword variation if the collection contains an unexpected key value or is missing one. Although, interesting things can happen if you use this convention both to call the function and as the parameters.</a:t>
            </a:r>
            <a:endParaRPr b="0" lang="en-US" sz="1200" spc="-1" strike="noStrike">
              <a:latin typeface="Arial"/>
            </a:endParaRPr>
          </a:p>
          <a:p>
            <a:pPr marL="216000" indent="-215280">
              <a:lnSpc>
                <a:spcPct val="100000"/>
              </a:lnSpc>
              <a:tabLst>
                <a:tab algn="l" pos="0"/>
              </a:tabLst>
            </a:pPr>
            <a:endParaRPr b="0" lang="en-US" sz="1200" spc="-1" strike="noStrike">
              <a:latin typeface="Arial"/>
            </a:endParaRPr>
          </a:p>
        </p:txBody>
      </p:sp>
      <p:sp>
        <p:nvSpPr>
          <p:cNvPr id="809" name="Slide Number Placeholder 3"/>
          <p:cNvSpPr/>
          <p:nvPr/>
        </p:nvSpPr>
        <p:spPr>
          <a:xfrm>
            <a:off x="3884760" y="8685360"/>
            <a:ext cx="2970360" cy="45720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pPr>
            <a:fld id="{BB1AB64A-AEE7-4983-A9CE-B5261202939D}" type="slidenum">
              <a:rPr b="0" lang="en-US" sz="1200" spc="-1" strike="noStrike">
                <a:solidFill>
                  <a:srgbClr val="000000"/>
                </a:solidFill>
                <a:latin typeface="Times New Roman"/>
              </a:rPr>
              <a:t>154</a:t>
            </a:fld>
            <a:endParaRPr b="0" lang="en-US" sz="1200" spc="-1" strike="noStrike">
              <a:latin typeface="Arial"/>
            </a:endParaRPr>
          </a:p>
        </p:txBody>
      </p:sp>
    </p:spTree>
  </p:cSld>
</p:notes>
</file>

<file path=ppt/notesSlides/notesSlide9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10" name="PlaceHolder 1"/>
          <p:cNvSpPr>
            <a:spLocks noGrp="1"/>
          </p:cNvSpPr>
          <p:nvPr>
            <p:ph type="sldImg"/>
          </p:nvPr>
        </p:nvSpPr>
        <p:spPr>
          <a:xfrm>
            <a:off x="685800" y="1143000"/>
            <a:ext cx="5484960" cy="3084840"/>
          </a:xfrm>
          <a:prstGeom prst="rect">
            <a:avLst/>
          </a:prstGeom>
        </p:spPr>
      </p:sp>
      <p:sp>
        <p:nvSpPr>
          <p:cNvPr id="811" name="PlaceHolder 2"/>
          <p:cNvSpPr>
            <a:spLocks noGrp="1"/>
          </p:cNvSpPr>
          <p:nvPr>
            <p:ph type="body"/>
          </p:nvPr>
        </p:nvSpPr>
        <p:spPr>
          <a:xfrm>
            <a:off x="685800" y="4400640"/>
            <a:ext cx="5484960" cy="3598920"/>
          </a:xfrm>
          <a:prstGeom prst="rect">
            <a:avLst/>
          </a:prstGeom>
        </p:spPr>
        <p:txBody>
          <a:bodyPr lIns="0" rIns="0" tIns="0" bIns="0">
            <a:noAutofit/>
          </a:bodyPr>
          <a:p>
            <a:pPr marL="216000" indent="-215280">
              <a:lnSpc>
                <a:spcPct val="100000"/>
              </a:lnSpc>
              <a:tabLst>
                <a:tab algn="l" pos="0"/>
              </a:tabLst>
            </a:pPr>
            <a:r>
              <a:rPr b="0" lang="en-US" sz="1200" spc="-1" strike="noStrike">
                <a:solidFill>
                  <a:srgbClr val="000000"/>
                </a:solidFill>
                <a:latin typeface="+mn-lt"/>
                <a:ea typeface="+mn-ea"/>
              </a:rPr>
              <a:t>Slide has animation….</a:t>
            </a:r>
            <a:endParaRPr b="0" lang="en-US" sz="1200" spc="-1" strike="noStrike">
              <a:latin typeface="Arial"/>
            </a:endParaRPr>
          </a:p>
          <a:p>
            <a:pPr marL="216000" indent="-215280">
              <a:lnSpc>
                <a:spcPct val="100000"/>
              </a:lnSpc>
              <a:tabLst>
                <a:tab algn="l" pos="0"/>
              </a:tabLst>
            </a:pPr>
            <a:endParaRPr b="0" lang="en-US" sz="1200" spc="-1" strike="noStrike">
              <a:latin typeface="Arial"/>
            </a:endParaRPr>
          </a:p>
          <a:p>
            <a:pPr marL="216000" indent="-215280">
              <a:lnSpc>
                <a:spcPct val="100000"/>
              </a:lnSpc>
              <a:tabLst>
                <a:tab algn="l" pos="0"/>
              </a:tabLst>
            </a:pPr>
            <a:r>
              <a:rPr b="0" lang="en-US" sz="1200" spc="-1" strike="noStrike">
                <a:solidFill>
                  <a:srgbClr val="000000"/>
                </a:solidFill>
                <a:latin typeface="+mn-lt"/>
                <a:ea typeface="+mn-ea"/>
              </a:rPr>
              <a:t>One of the favorite tricks that I learned back in my undergraduate tricks is something similar to the following.</a:t>
            </a:r>
            <a:endParaRPr b="0" lang="en-US" sz="1200" spc="-1" strike="noStrike">
              <a:latin typeface="Arial"/>
            </a:endParaRPr>
          </a:p>
          <a:p>
            <a:pPr marL="216000" indent="-215280">
              <a:lnSpc>
                <a:spcPct val="100000"/>
              </a:lnSpc>
              <a:tabLst>
                <a:tab algn="l" pos="0"/>
              </a:tabLst>
            </a:pPr>
            <a:endParaRPr b="0" lang="en-US" sz="1200" spc="-1" strike="noStrike">
              <a:latin typeface="Arial"/>
            </a:endParaRPr>
          </a:p>
          <a:p>
            <a:pPr marL="216000" indent="-215280">
              <a:lnSpc>
                <a:spcPct val="100000"/>
              </a:lnSpc>
              <a:tabLst>
                <a:tab algn="l" pos="0"/>
              </a:tabLst>
            </a:pPr>
            <a:r>
              <a:rPr b="0" lang="en-US" sz="1200" spc="-1" strike="noStrike">
                <a:solidFill>
                  <a:srgbClr val="000000"/>
                </a:solidFill>
                <a:latin typeface="+mn-lt"/>
                <a:ea typeface="+mn-ea"/>
              </a:rPr>
              <a:t>Let’s go back and look at out other option with Functions …. Return values</a:t>
            </a:r>
            <a:endParaRPr b="0" lang="en-US" sz="1200" spc="-1" strike="noStrike">
              <a:latin typeface="Arial"/>
            </a:endParaRPr>
          </a:p>
          <a:p>
            <a:pPr marL="216000" indent="-215280">
              <a:lnSpc>
                <a:spcPct val="100000"/>
              </a:lnSpc>
              <a:tabLst>
                <a:tab algn="l" pos="0"/>
              </a:tabLst>
            </a:pPr>
            <a:endParaRPr b="0" lang="en-US" sz="1200" spc="-1" strike="noStrike">
              <a:latin typeface="Arial"/>
            </a:endParaRPr>
          </a:p>
        </p:txBody>
      </p:sp>
      <p:sp>
        <p:nvSpPr>
          <p:cNvPr id="812" name="Slide Number Placeholder 3"/>
          <p:cNvSpPr/>
          <p:nvPr/>
        </p:nvSpPr>
        <p:spPr>
          <a:xfrm>
            <a:off x="3884760" y="8685360"/>
            <a:ext cx="2970360" cy="45720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pPr>
            <a:fld id="{2A624A9E-7FCB-44E6-9443-BB10422E5799}" type="slidenum">
              <a:rPr b="0" lang="en-US" sz="1200" spc="-1" strike="noStrike">
                <a:solidFill>
                  <a:srgbClr val="000000"/>
                </a:solidFill>
                <a:latin typeface="Times New Roman"/>
              </a:rPr>
              <a:t>154</a:t>
            </a:fld>
            <a:endParaRPr b="0" lang="en-US" sz="1200" spc="-1" strike="noStrike">
              <a:latin typeface="Arial"/>
            </a:endParaRPr>
          </a:p>
        </p:txBody>
      </p:sp>
    </p:spTree>
  </p:cSld>
</p:notes>
</file>

<file path=ppt/notesSlides/notesSlide9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13" name="PlaceHolder 1"/>
          <p:cNvSpPr>
            <a:spLocks noGrp="1"/>
          </p:cNvSpPr>
          <p:nvPr>
            <p:ph type="sldImg"/>
          </p:nvPr>
        </p:nvSpPr>
        <p:spPr>
          <a:xfrm>
            <a:off x="685800" y="1143000"/>
            <a:ext cx="5484960" cy="3084840"/>
          </a:xfrm>
          <a:prstGeom prst="rect">
            <a:avLst/>
          </a:prstGeom>
        </p:spPr>
      </p:sp>
      <p:sp>
        <p:nvSpPr>
          <p:cNvPr id="814" name="PlaceHolder 2"/>
          <p:cNvSpPr>
            <a:spLocks noGrp="1"/>
          </p:cNvSpPr>
          <p:nvPr>
            <p:ph type="body"/>
          </p:nvPr>
        </p:nvSpPr>
        <p:spPr>
          <a:xfrm>
            <a:off x="685800" y="4400640"/>
            <a:ext cx="5484960" cy="3598920"/>
          </a:xfrm>
          <a:prstGeom prst="rect">
            <a:avLst/>
          </a:prstGeom>
        </p:spPr>
        <p:txBody>
          <a:bodyPr lIns="0" rIns="0" tIns="0" bIns="0">
            <a:noAutofit/>
          </a:bodyPr>
          <a:p>
            <a:pPr marL="216000" indent="-215280">
              <a:lnSpc>
                <a:spcPct val="100000"/>
              </a:lnSpc>
              <a:tabLst>
                <a:tab algn="l" pos="0"/>
              </a:tabLst>
            </a:pPr>
            <a:r>
              <a:rPr b="0" lang="en-US" sz="1200" spc="-1" strike="noStrike">
                <a:solidFill>
                  <a:srgbClr val="000000"/>
                </a:solidFill>
                <a:latin typeface="+mn-lt"/>
                <a:ea typeface="+mn-ea"/>
              </a:rPr>
              <a:t>Returning a method is as simple as specifying a value using the return keyword proceeding what should be returned. </a:t>
            </a:r>
            <a:endParaRPr b="0" lang="en-US" sz="1200" spc="-1" strike="noStrike">
              <a:latin typeface="Arial"/>
            </a:endParaRPr>
          </a:p>
          <a:p>
            <a:pPr marL="216000" indent="-215280">
              <a:lnSpc>
                <a:spcPct val="100000"/>
              </a:lnSpc>
              <a:tabLst>
                <a:tab algn="l" pos="0"/>
              </a:tabLst>
            </a:pPr>
            <a:endParaRPr b="0" lang="en-US" sz="1200" spc="-1" strike="noStrike">
              <a:latin typeface="Arial"/>
            </a:endParaRPr>
          </a:p>
          <a:p>
            <a:pPr marL="216000" indent="-215280">
              <a:lnSpc>
                <a:spcPct val="100000"/>
              </a:lnSpc>
              <a:tabLst>
                <a:tab algn="l" pos="0"/>
              </a:tabLst>
            </a:pPr>
            <a:r>
              <a:rPr b="0" lang="en-US" sz="1200" spc="-1" strike="noStrike">
                <a:solidFill>
                  <a:srgbClr val="000000"/>
                </a:solidFill>
                <a:latin typeface="+mn-lt"/>
                <a:ea typeface="+mn-ea"/>
              </a:rPr>
              <a:t>The return value can be any valid Python expression.  All methods return a value</a:t>
            </a:r>
            <a:endParaRPr b="0" lang="en-US" sz="1200" spc="-1" strike="noStrike">
              <a:latin typeface="Arial"/>
            </a:endParaRPr>
          </a:p>
          <a:p>
            <a:pPr marL="216000" indent="-215280">
              <a:lnSpc>
                <a:spcPct val="100000"/>
              </a:lnSpc>
              <a:tabLst>
                <a:tab algn="l" pos="0"/>
              </a:tabLst>
            </a:pPr>
            <a:endParaRPr b="0" lang="en-US" sz="1200" spc="-1" strike="noStrike">
              <a:latin typeface="Arial"/>
            </a:endParaRPr>
          </a:p>
          <a:p>
            <a:pPr marL="216000" indent="-215280">
              <a:lnSpc>
                <a:spcPct val="100000"/>
              </a:lnSpc>
              <a:tabLst>
                <a:tab algn="l" pos="0"/>
              </a:tabLst>
            </a:pPr>
            <a:r>
              <a:rPr b="1" lang="en-US" sz="2000" spc="-1" strike="noStrike">
                <a:solidFill>
                  <a:srgbClr val="000000"/>
                </a:solidFill>
                <a:latin typeface="+mn-lt"/>
                <a:ea typeface="+mn-ea"/>
              </a:rPr>
              <a:t>Transition</a:t>
            </a:r>
            <a:endParaRPr b="0" lang="en-US" sz="2000" spc="-1" strike="noStrike">
              <a:latin typeface="Arial"/>
            </a:endParaRPr>
          </a:p>
          <a:p>
            <a:pPr marL="216000" indent="-215280">
              <a:lnSpc>
                <a:spcPct val="100000"/>
              </a:lnSpc>
              <a:tabLst>
                <a:tab algn="l" pos="0"/>
              </a:tabLst>
            </a:pPr>
            <a:endParaRPr b="0" lang="en-US" sz="2000" spc="-1" strike="noStrike">
              <a:latin typeface="Arial"/>
            </a:endParaRPr>
          </a:p>
          <a:p>
            <a:pPr marL="216000" indent="-215280">
              <a:lnSpc>
                <a:spcPct val="100000"/>
              </a:lnSpc>
              <a:tabLst>
                <a:tab algn="l" pos="0"/>
              </a:tabLst>
            </a:pPr>
            <a:r>
              <a:rPr b="0" lang="en-US" sz="1200" spc="-1" strike="noStrike">
                <a:solidFill>
                  <a:srgbClr val="000000"/>
                </a:solidFill>
                <a:latin typeface="+mn-lt"/>
                <a:ea typeface="+mn-ea"/>
              </a:rPr>
              <a:t>How should we fix this?  We need to make sure that all return paths return a value.  There are a couple of ways that we can do this.  First, by completing the original method</a:t>
            </a:r>
            <a:endParaRPr b="0" lang="en-US" sz="1200" spc="-1" strike="noStrike">
              <a:latin typeface="Arial"/>
            </a:endParaRPr>
          </a:p>
          <a:p>
            <a:pPr marL="216000" indent="-215280">
              <a:lnSpc>
                <a:spcPct val="100000"/>
              </a:lnSpc>
              <a:tabLst>
                <a:tab algn="l" pos="0"/>
              </a:tabLst>
            </a:pPr>
            <a:r>
              <a:rPr b="0" lang="en-US" sz="2000" spc="-1" strike="noStrike">
                <a:solidFill>
                  <a:srgbClr val="000000"/>
                </a:solidFill>
                <a:latin typeface="+mn-lt"/>
                <a:ea typeface="+mn-ea"/>
              </a:rPr>
              <a:t>	</a:t>
            </a:r>
            <a:endParaRPr b="0" lang="en-US" sz="2000" spc="-1" strike="noStrike">
              <a:latin typeface="Arial"/>
            </a:endParaRPr>
          </a:p>
        </p:txBody>
      </p:sp>
      <p:sp>
        <p:nvSpPr>
          <p:cNvPr id="815" name="Slide Number Placeholder 3"/>
          <p:cNvSpPr/>
          <p:nvPr/>
        </p:nvSpPr>
        <p:spPr>
          <a:xfrm>
            <a:off x="3884760" y="8685360"/>
            <a:ext cx="2970360" cy="45720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pPr>
            <a:fld id="{7F726BA9-03E7-415C-B9A2-6EEB4768CAFE}" type="slidenum">
              <a:rPr b="0" lang="en-US" sz="1200" spc="-1" strike="noStrike">
                <a:solidFill>
                  <a:srgbClr val="000000"/>
                </a:solidFill>
                <a:latin typeface="Times New Roman"/>
              </a:rPr>
              <a:t>154</a:t>
            </a:fld>
            <a:endParaRPr b="0" lang="en-US" sz="1200" spc="-1" strike="noStrike">
              <a:latin typeface="Arial"/>
            </a:endParaRPr>
          </a:p>
        </p:txBody>
      </p:sp>
    </p:spTree>
  </p:cSld>
</p:notes>
</file>

<file path=ppt/notesSlides/notesSlide9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16" name="PlaceHolder 1"/>
          <p:cNvSpPr>
            <a:spLocks noGrp="1"/>
          </p:cNvSpPr>
          <p:nvPr>
            <p:ph type="sldImg"/>
          </p:nvPr>
        </p:nvSpPr>
        <p:spPr>
          <a:xfrm>
            <a:off x="685800" y="1143000"/>
            <a:ext cx="5484960" cy="3084840"/>
          </a:xfrm>
          <a:prstGeom prst="rect">
            <a:avLst/>
          </a:prstGeom>
        </p:spPr>
      </p:sp>
      <p:sp>
        <p:nvSpPr>
          <p:cNvPr id="817" name="PlaceHolder 2"/>
          <p:cNvSpPr>
            <a:spLocks noGrp="1"/>
          </p:cNvSpPr>
          <p:nvPr>
            <p:ph type="body"/>
          </p:nvPr>
        </p:nvSpPr>
        <p:spPr>
          <a:xfrm>
            <a:off x="685800" y="4400640"/>
            <a:ext cx="5484960" cy="3598920"/>
          </a:xfrm>
          <a:prstGeom prst="rect">
            <a:avLst/>
          </a:prstGeom>
        </p:spPr>
        <p:txBody>
          <a:bodyPr lIns="0" rIns="0" tIns="0" bIns="0">
            <a:noAutofit/>
          </a:bodyPr>
          <a:p>
            <a:pPr marL="216000" indent="-214920">
              <a:lnSpc>
                <a:spcPct val="100000"/>
              </a:lnSpc>
              <a:tabLst>
                <a:tab algn="l" pos="0"/>
              </a:tabLst>
            </a:pPr>
            <a:r>
              <a:rPr b="0" lang="en-US" sz="1200" spc="-1" strike="noStrike">
                <a:solidFill>
                  <a:srgbClr val="000000"/>
                </a:solidFill>
                <a:latin typeface="+mn-lt"/>
                <a:ea typeface="+mn-ea"/>
              </a:rPr>
              <a:t>    </a:t>
            </a:r>
            <a:r>
              <a:rPr b="0" lang="en-US" sz="1200" spc="-1" strike="noStrike">
                <a:solidFill>
                  <a:srgbClr val="000000"/>
                </a:solidFill>
                <a:latin typeface="+mn-lt"/>
                <a:ea typeface="+mn-ea"/>
              </a:rPr>
              <a:t>print(is_even(4))           # This will return True </a:t>
            </a:r>
            <a:endParaRPr b="0" lang="en-US" sz="1200" spc="-1" strike="noStrike">
              <a:latin typeface="Arial"/>
            </a:endParaRPr>
          </a:p>
          <a:p>
            <a:pPr marL="216000" indent="-214920">
              <a:lnSpc>
                <a:spcPct val="100000"/>
              </a:lnSpc>
              <a:tabLst>
                <a:tab algn="l" pos="0"/>
              </a:tabLst>
            </a:pPr>
            <a:r>
              <a:rPr b="0" lang="en-US" sz="1200" spc="-1" strike="noStrike">
                <a:solidFill>
                  <a:srgbClr val="000000"/>
                </a:solidFill>
                <a:latin typeface="+mn-lt"/>
                <a:ea typeface="+mn-ea"/>
              </a:rPr>
              <a:t>    </a:t>
            </a:r>
            <a:r>
              <a:rPr b="0" lang="en-US" sz="1200" spc="-1" strike="noStrike">
                <a:solidFill>
                  <a:srgbClr val="000000"/>
                </a:solidFill>
                <a:latin typeface="+mn-lt"/>
                <a:ea typeface="+mn-ea"/>
              </a:rPr>
              <a:t>print(is_even(5))           # This will return False</a:t>
            </a:r>
            <a:endParaRPr b="0" lang="en-US" sz="1200" spc="-1" strike="noStrike">
              <a:latin typeface="Arial"/>
            </a:endParaRPr>
          </a:p>
          <a:p>
            <a:pPr marL="216000" indent="-214920">
              <a:lnSpc>
                <a:spcPct val="100000"/>
              </a:lnSpc>
              <a:tabLst>
                <a:tab algn="l" pos="0"/>
              </a:tabLst>
            </a:pPr>
            <a:endParaRPr b="0" lang="en-US" sz="1200" spc="-1" strike="noStrike">
              <a:latin typeface="Arial"/>
            </a:endParaRPr>
          </a:p>
          <a:p>
            <a:pPr marL="216000" indent="-214920">
              <a:lnSpc>
                <a:spcPct val="100000"/>
              </a:lnSpc>
              <a:tabLst>
                <a:tab algn="l" pos="0"/>
              </a:tabLst>
            </a:pPr>
            <a:r>
              <a:rPr b="0" lang="en-US" sz="1200" spc="-1" strike="noStrike">
                <a:solidFill>
                  <a:srgbClr val="000000"/>
                </a:solidFill>
                <a:latin typeface="+mn-lt"/>
                <a:ea typeface="+mn-ea"/>
              </a:rPr>
              <a:t>So how can this help with our SWAP method?</a:t>
            </a:r>
            <a:endParaRPr b="0" lang="en-US" sz="1200" spc="-1" strike="noStrike">
              <a:latin typeface="Arial"/>
            </a:endParaRPr>
          </a:p>
          <a:p>
            <a:pPr marL="216000" indent="-214920">
              <a:lnSpc>
                <a:spcPct val="100000"/>
              </a:lnSpc>
              <a:tabLst>
                <a:tab algn="l" pos="0"/>
              </a:tabLst>
            </a:pPr>
            <a:endParaRPr b="0" lang="en-US" sz="1200" spc="-1" strike="noStrike">
              <a:latin typeface="Arial"/>
            </a:endParaRPr>
          </a:p>
          <a:p>
            <a:pPr marL="216000" indent="-214920">
              <a:lnSpc>
                <a:spcPct val="100000"/>
              </a:lnSpc>
              <a:tabLst>
                <a:tab algn="l" pos="0"/>
              </a:tabLst>
            </a:pPr>
            <a:endParaRPr b="0" lang="en-US" sz="1200" spc="-1" strike="noStrike">
              <a:latin typeface="Arial"/>
            </a:endParaRPr>
          </a:p>
          <a:p>
            <a:pPr marL="216000" indent="-214920">
              <a:lnSpc>
                <a:spcPct val="100000"/>
              </a:lnSpc>
              <a:tabLst>
                <a:tab algn="l" pos="0"/>
              </a:tabLst>
            </a:pPr>
            <a:endParaRPr b="0" lang="en-US" sz="1200" spc="-1" strike="noStrike">
              <a:latin typeface="Arial"/>
            </a:endParaRPr>
          </a:p>
        </p:txBody>
      </p:sp>
      <p:sp>
        <p:nvSpPr>
          <p:cNvPr id="818" name="Slide Number Placeholder 3"/>
          <p:cNvSpPr/>
          <p:nvPr/>
        </p:nvSpPr>
        <p:spPr>
          <a:xfrm>
            <a:off x="3884760" y="8685360"/>
            <a:ext cx="2970360" cy="45720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pPr>
            <a:fld id="{E1B6F228-098E-4804-B5A7-DCF9225A11D2}" type="slidenum">
              <a:rPr b="0" lang="en-US" sz="1200" spc="-1" strike="noStrike">
                <a:solidFill>
                  <a:srgbClr val="000000"/>
                </a:solidFill>
                <a:latin typeface="Times New Roman"/>
              </a:rPr>
              <a:t>154</a:t>
            </a:fld>
            <a:endParaRPr b="0" lang="en-US" sz="1200" spc="-1" strike="noStrike">
              <a:latin typeface="Arial"/>
            </a:endParaRPr>
          </a:p>
        </p:txBody>
      </p:sp>
    </p:spTree>
  </p:cSld>
</p:notes>
</file>

<file path=ppt/notesSlides/notesSlide9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19" name="PlaceHolder 1"/>
          <p:cNvSpPr>
            <a:spLocks noGrp="1"/>
          </p:cNvSpPr>
          <p:nvPr>
            <p:ph type="sldImg"/>
          </p:nvPr>
        </p:nvSpPr>
        <p:spPr>
          <a:xfrm>
            <a:off x="685800" y="1143000"/>
            <a:ext cx="5484960" cy="3084840"/>
          </a:xfrm>
          <a:prstGeom prst="rect">
            <a:avLst/>
          </a:prstGeom>
        </p:spPr>
      </p:sp>
      <p:sp>
        <p:nvSpPr>
          <p:cNvPr id="820" name="PlaceHolder 2"/>
          <p:cNvSpPr>
            <a:spLocks noGrp="1"/>
          </p:cNvSpPr>
          <p:nvPr>
            <p:ph type="body"/>
          </p:nvPr>
        </p:nvSpPr>
        <p:spPr>
          <a:xfrm>
            <a:off x="685800" y="4400640"/>
            <a:ext cx="5484960" cy="3598920"/>
          </a:xfrm>
          <a:prstGeom prst="rect">
            <a:avLst/>
          </a:prstGeom>
        </p:spPr>
        <p:txBody>
          <a:bodyPr lIns="0" rIns="0" tIns="0" bIns="0">
            <a:noAutofit/>
          </a:bodyPr>
          <a:p>
            <a:pPr marL="216000" indent="-214920">
              <a:lnSpc>
                <a:spcPct val="100000"/>
              </a:lnSpc>
              <a:tabLst>
                <a:tab algn="l" pos="0"/>
              </a:tabLst>
            </a:pPr>
            <a:r>
              <a:rPr b="0" lang="en-US" sz="2000" spc="-1" strike="noStrike">
                <a:latin typeface="Arial"/>
              </a:rPr>
              <a:t>So what is the better way</a:t>
            </a:r>
            <a:endParaRPr b="0" lang="en-US" sz="2000" spc="-1" strike="noStrike">
              <a:latin typeface="Arial"/>
            </a:endParaRPr>
          </a:p>
          <a:p>
            <a:pPr marL="216000" indent="-214920">
              <a:lnSpc>
                <a:spcPct val="100000"/>
              </a:lnSpc>
              <a:tabLst>
                <a:tab algn="l" pos="0"/>
              </a:tabLst>
            </a:pPr>
            <a:endParaRPr b="0" lang="en-US" sz="2000" spc="-1" strike="noStrike">
              <a:latin typeface="Arial"/>
            </a:endParaRPr>
          </a:p>
          <a:p>
            <a:pPr marL="216000" indent="-214920">
              <a:lnSpc>
                <a:spcPct val="100000"/>
              </a:lnSpc>
              <a:tabLst>
                <a:tab algn="l" pos="0"/>
              </a:tabLst>
            </a:pPr>
            <a:r>
              <a:rPr b="0" lang="en-US" sz="2000" spc="-1" strike="noStrike">
                <a:latin typeface="Arial"/>
              </a:rPr>
              <a:t>TRANSITION</a:t>
            </a:r>
            <a:endParaRPr b="0" lang="en-US" sz="2000" spc="-1" strike="noStrike">
              <a:latin typeface="Arial"/>
            </a:endParaRPr>
          </a:p>
          <a:p>
            <a:pPr marL="216000" indent="-214920">
              <a:lnSpc>
                <a:spcPct val="100000"/>
              </a:lnSpc>
              <a:tabLst>
                <a:tab algn="l" pos="0"/>
              </a:tabLst>
            </a:pPr>
            <a:endParaRPr b="0" lang="en-US" sz="2000" spc="-1" strike="noStrike">
              <a:latin typeface="Arial"/>
            </a:endParaRPr>
          </a:p>
        </p:txBody>
      </p:sp>
      <p:sp>
        <p:nvSpPr>
          <p:cNvPr id="821" name="Slide Number Placeholder 3"/>
          <p:cNvSpPr/>
          <p:nvPr/>
        </p:nvSpPr>
        <p:spPr>
          <a:xfrm>
            <a:off x="3884760" y="8685360"/>
            <a:ext cx="2970360" cy="45720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pPr>
            <a:fld id="{9478FABC-E4A1-42EC-9B38-2271A230F233}" type="slidenum">
              <a:rPr b="0" lang="en-US" sz="1200" spc="-1" strike="noStrike">
                <a:solidFill>
                  <a:srgbClr val="000000"/>
                </a:solidFill>
                <a:latin typeface="Times New Roman"/>
              </a:rPr>
              <a:t>154</a:t>
            </a:fld>
            <a:endParaRPr b="0" lang="en-US" sz="1200" spc="-1" strike="noStrike">
              <a:latin typeface="Arial"/>
            </a:endParaRPr>
          </a:p>
        </p:txBody>
      </p:sp>
    </p:spTree>
  </p:cSld>
</p:notes>
</file>

<file path=ppt/notesSlides/notesSlide9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22" name="PlaceHolder 1"/>
          <p:cNvSpPr>
            <a:spLocks noGrp="1"/>
          </p:cNvSpPr>
          <p:nvPr>
            <p:ph type="sldImg"/>
          </p:nvPr>
        </p:nvSpPr>
        <p:spPr>
          <a:xfrm>
            <a:off x="685800" y="1143000"/>
            <a:ext cx="5484960" cy="3084840"/>
          </a:xfrm>
          <a:prstGeom prst="rect">
            <a:avLst/>
          </a:prstGeom>
        </p:spPr>
      </p:sp>
      <p:sp>
        <p:nvSpPr>
          <p:cNvPr id="823" name="PlaceHolder 2"/>
          <p:cNvSpPr>
            <a:spLocks noGrp="1"/>
          </p:cNvSpPr>
          <p:nvPr>
            <p:ph type="body"/>
          </p:nvPr>
        </p:nvSpPr>
        <p:spPr>
          <a:xfrm>
            <a:off x="685800" y="4400640"/>
            <a:ext cx="5484960" cy="3598920"/>
          </a:xfrm>
          <a:prstGeom prst="rect">
            <a:avLst/>
          </a:prstGeom>
        </p:spPr>
        <p:txBody>
          <a:bodyPr lIns="0" rIns="0" tIns="0" bIns="0">
            <a:noAutofit/>
          </a:bodyPr>
          <a:p>
            <a:pPr marL="216000" indent="-214920">
              <a:lnSpc>
                <a:spcPct val="100000"/>
              </a:lnSpc>
              <a:tabLst>
                <a:tab algn="l" pos="0"/>
              </a:tabLst>
            </a:pPr>
            <a:r>
              <a:rPr b="0" lang="en-US" sz="2000" spc="-1" strike="noStrike">
                <a:latin typeface="Arial"/>
              </a:rPr>
              <a:t>Object oriented programing is a class all on its own but we will keep well known object oriented principles in mind. </a:t>
            </a:r>
            <a:endParaRPr b="0" lang="en-US" sz="2000" spc="-1" strike="noStrike">
              <a:latin typeface="Arial"/>
            </a:endParaRPr>
          </a:p>
        </p:txBody>
      </p:sp>
      <p:sp>
        <p:nvSpPr>
          <p:cNvPr id="824" name="Slide Number Placeholder 3"/>
          <p:cNvSpPr/>
          <p:nvPr/>
        </p:nvSpPr>
        <p:spPr>
          <a:xfrm>
            <a:off x="3884760" y="8685360"/>
            <a:ext cx="2970360" cy="45720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pPr>
            <a:fld id="{0DC2B1E0-093D-4035-89C1-8B756A3EB1B9}" type="slidenum">
              <a:rPr b="0" lang="en-US" sz="1200" spc="-1" strike="noStrike">
                <a:solidFill>
                  <a:srgbClr val="000000"/>
                </a:solidFill>
                <a:latin typeface="Times New Roman"/>
              </a:rPr>
              <a:t>154</a:t>
            </a:fld>
            <a:endParaRPr b="0" lang="en-US" sz="1200" spc="-1" strike="noStrike">
              <a:latin typeface="Arial"/>
            </a:endParaRPr>
          </a:p>
        </p:txBody>
      </p:sp>
    </p:spTree>
  </p:cSld>
</p:notes>
</file>

<file path=ppt/notesSlides/notesSlide9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25" name="PlaceHolder 1"/>
          <p:cNvSpPr>
            <a:spLocks noGrp="1"/>
          </p:cNvSpPr>
          <p:nvPr>
            <p:ph type="sldImg"/>
          </p:nvPr>
        </p:nvSpPr>
        <p:spPr>
          <a:xfrm>
            <a:off x="685800" y="1143000"/>
            <a:ext cx="5484960" cy="3084840"/>
          </a:xfrm>
          <a:prstGeom prst="rect">
            <a:avLst/>
          </a:prstGeom>
        </p:spPr>
      </p:sp>
      <p:sp>
        <p:nvSpPr>
          <p:cNvPr id="826" name="PlaceHolder 2"/>
          <p:cNvSpPr>
            <a:spLocks noGrp="1"/>
          </p:cNvSpPr>
          <p:nvPr>
            <p:ph type="body"/>
          </p:nvPr>
        </p:nvSpPr>
        <p:spPr>
          <a:xfrm>
            <a:off x="685800" y="4400640"/>
            <a:ext cx="5484960" cy="3598920"/>
          </a:xfrm>
          <a:prstGeom prst="rect">
            <a:avLst/>
          </a:prstGeom>
        </p:spPr>
        <p:txBody>
          <a:bodyPr lIns="0" rIns="0" tIns="0" bIns="0">
            <a:noAutofit/>
          </a:bodyPr>
          <a:p>
            <a:pPr marL="216000" indent="-215280">
              <a:lnSpc>
                <a:spcPct val="100000"/>
              </a:lnSpc>
              <a:tabLst>
                <a:tab algn="l" pos="0"/>
              </a:tabLst>
            </a:pPr>
            <a:endParaRPr b="0" lang="en-US" sz="2000" spc="-1" strike="noStrike">
              <a:latin typeface="Arial"/>
            </a:endParaRPr>
          </a:p>
          <a:p>
            <a:pPr marL="216000" indent="-215280">
              <a:lnSpc>
                <a:spcPct val="100000"/>
              </a:lnSpc>
              <a:tabLst>
                <a:tab algn="l" pos="0"/>
              </a:tabLst>
            </a:pPr>
            <a:r>
              <a:rPr b="0" lang="en-US" sz="1200" spc="-1" strike="noStrike">
                <a:solidFill>
                  <a:srgbClr val="000000"/>
                </a:solidFill>
                <a:latin typeface="+mn-lt"/>
                <a:ea typeface="+mn-ea"/>
              </a:rPr>
              <a:t>The attributes x and y in the `Point` class are actually associated with the class.  Although it is important to note that the class recived that attribute as well.  `Point.x` (as opposed to `point.x`) will still be zero at the end of the preceeding example.</a:t>
            </a:r>
            <a:endParaRPr b="0" lang="en-US" sz="1200" spc="-1" strike="noStrike">
              <a:latin typeface="Arial"/>
            </a:endParaRPr>
          </a:p>
          <a:p>
            <a:pPr marL="216000" indent="-215280">
              <a:lnSpc>
                <a:spcPct val="100000"/>
              </a:lnSpc>
              <a:tabLst>
                <a:tab algn="l" pos="0"/>
              </a:tabLst>
            </a:pPr>
            <a:endParaRPr b="0" lang="en-US" sz="1200" spc="-1" strike="noStrike">
              <a:latin typeface="Arial"/>
            </a:endParaRPr>
          </a:p>
          <a:p>
            <a:pPr marL="216000" indent="-215280">
              <a:lnSpc>
                <a:spcPct val="100000"/>
              </a:lnSpc>
              <a:tabLst>
                <a:tab algn="l" pos="0"/>
              </a:tabLst>
            </a:pPr>
            <a:r>
              <a:rPr b="0" lang="en-US" sz="1200" spc="-1" strike="noStrike">
                <a:solidFill>
                  <a:srgbClr val="000000"/>
                </a:solidFill>
                <a:latin typeface="+mn-lt"/>
                <a:ea typeface="+mn-ea"/>
              </a:rPr>
              <a:t>Now we have an object with the ability to set the values for the x and y properties we defined. OO aficionados will scream that this breaks encapsulation.  It is important to remember that classes are mutable in Python.  The concept of private member variables is difficult but not impossible to achieve.  However, that is a discussion for a later [topic](http://www.blog.pythonlibrary.org/2014/01/17/how-to-create-immutable-classes-in-python/).  We can get a little closer to true OO but need to take a deeper look at methods in a class so that we can understand how objects are built in python.</a:t>
            </a:r>
            <a:endParaRPr b="0" lang="en-US" sz="1200" spc="-1" strike="noStrike">
              <a:latin typeface="Arial"/>
            </a:endParaRPr>
          </a:p>
          <a:p>
            <a:pPr marL="216000" indent="-215280">
              <a:lnSpc>
                <a:spcPct val="100000"/>
              </a:lnSpc>
              <a:tabLst>
                <a:tab algn="l" pos="0"/>
              </a:tabLst>
            </a:pPr>
            <a:endParaRPr b="0" lang="en-US" sz="1200" spc="-1" strike="noStrike">
              <a:latin typeface="Arial"/>
            </a:endParaRPr>
          </a:p>
          <a:p>
            <a:pPr marL="216000" indent="-215280">
              <a:lnSpc>
                <a:spcPct val="100000"/>
              </a:lnSpc>
              <a:tabLst>
                <a:tab algn="l" pos="0"/>
              </a:tabLst>
            </a:pPr>
            <a:endParaRPr b="0" lang="en-US" sz="1200" spc="-1" strike="noStrike">
              <a:latin typeface="Arial"/>
            </a:endParaRPr>
          </a:p>
          <a:p>
            <a:pPr marL="216000" indent="-215280">
              <a:lnSpc>
                <a:spcPct val="100000"/>
              </a:lnSpc>
              <a:tabLst>
                <a:tab algn="l" pos="0"/>
              </a:tabLst>
            </a:pPr>
            <a:r>
              <a:rPr b="0" lang="en-US" sz="1200" spc="-1" strike="noStrike">
                <a:solidFill>
                  <a:srgbClr val="000000"/>
                </a:solidFill>
                <a:latin typeface="+mn-lt"/>
                <a:ea typeface="+mn-ea"/>
              </a:rPr>
              <a:t>TRANSITION </a:t>
            </a:r>
            <a:endParaRPr b="0" lang="en-US" sz="1200" spc="-1" strike="noStrike">
              <a:latin typeface="Arial"/>
            </a:endParaRPr>
          </a:p>
          <a:p>
            <a:pPr marL="216000" indent="-215280">
              <a:lnSpc>
                <a:spcPct val="100000"/>
              </a:lnSpc>
              <a:tabLst>
                <a:tab algn="l" pos="0"/>
              </a:tabLst>
            </a:pPr>
            <a:endParaRPr b="0" lang="en-US" sz="1200" spc="-1" strike="noStrike">
              <a:latin typeface="Arial"/>
            </a:endParaRPr>
          </a:p>
          <a:p>
            <a:pPr marL="216000" indent="-215280">
              <a:lnSpc>
                <a:spcPct val="100000"/>
              </a:lnSpc>
              <a:tabLst>
                <a:tab algn="l" pos="0"/>
              </a:tabLst>
            </a:pPr>
            <a:r>
              <a:rPr b="0" lang="en-US" sz="1200" spc="-1" strike="noStrike">
                <a:solidFill>
                  <a:srgbClr val="000000"/>
                </a:solidFill>
                <a:latin typeface="+mn-lt"/>
                <a:ea typeface="+mn-ea"/>
              </a:rPr>
              <a:t>This is a little more object oriented bit the internal x, y are still accessible from an instance of the class.</a:t>
            </a:r>
            <a:endParaRPr b="0" lang="en-US" sz="1200" spc="-1" strike="noStrike">
              <a:latin typeface="Arial"/>
            </a:endParaRPr>
          </a:p>
          <a:p>
            <a:pPr marL="216000" indent="-215280">
              <a:lnSpc>
                <a:spcPct val="100000"/>
              </a:lnSpc>
              <a:tabLst>
                <a:tab algn="l" pos="0"/>
              </a:tabLst>
            </a:pPr>
            <a:endParaRPr b="0" lang="en-US" sz="1200" spc="-1" strike="noStrike">
              <a:latin typeface="Arial"/>
            </a:endParaRPr>
          </a:p>
          <a:p>
            <a:pPr marL="216000" indent="-215280">
              <a:lnSpc>
                <a:spcPct val="100000"/>
              </a:lnSpc>
              <a:tabLst>
                <a:tab algn="l" pos="0"/>
              </a:tabLst>
            </a:pPr>
            <a:endParaRPr b="0" lang="en-US" sz="1200" spc="-1" strike="noStrike">
              <a:latin typeface="Arial"/>
            </a:endParaRPr>
          </a:p>
          <a:p>
            <a:pPr marL="216000" indent="-215280">
              <a:lnSpc>
                <a:spcPct val="100000"/>
              </a:lnSpc>
              <a:tabLst>
                <a:tab algn="l" pos="0"/>
              </a:tabLst>
            </a:pPr>
            <a:endParaRPr b="0" lang="en-US" sz="1200" spc="-1" strike="noStrike">
              <a:latin typeface="Arial"/>
            </a:endParaRPr>
          </a:p>
          <a:p>
            <a:pPr marL="216000" indent="-215280">
              <a:lnSpc>
                <a:spcPct val="100000"/>
              </a:lnSpc>
              <a:tabLst>
                <a:tab algn="l" pos="0"/>
              </a:tabLst>
            </a:pPr>
            <a:r>
              <a:rPr b="0" lang="en-US" sz="2000" spc="-1" strike="noStrike">
                <a:solidFill>
                  <a:srgbClr val="000000"/>
                </a:solidFill>
                <a:latin typeface="+mn-lt"/>
                <a:ea typeface="+mn-ea"/>
              </a:rPr>
              <a:t>	</a:t>
            </a:r>
            <a:endParaRPr b="0" lang="en-US" sz="2000" spc="-1" strike="noStrike">
              <a:latin typeface="Arial"/>
            </a:endParaRPr>
          </a:p>
        </p:txBody>
      </p:sp>
      <p:sp>
        <p:nvSpPr>
          <p:cNvPr id="827" name="Slide Number Placeholder 3"/>
          <p:cNvSpPr/>
          <p:nvPr/>
        </p:nvSpPr>
        <p:spPr>
          <a:xfrm>
            <a:off x="3884760" y="8685360"/>
            <a:ext cx="2970360" cy="45720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pPr>
            <a:fld id="{5C34E992-71F6-4C11-95B3-8CCA42C95FE3}" type="slidenum">
              <a:rPr b="0" lang="en-US" sz="1200" spc="-1" strike="noStrike">
                <a:solidFill>
                  <a:srgbClr val="000000"/>
                </a:solidFill>
                <a:latin typeface="Times New Roman"/>
              </a:rPr>
              <a:t>154</a:t>
            </a:fld>
            <a:endParaRPr b="0" lang="en-US" sz="1200" spc="-1" strike="noStrike">
              <a:latin typeface="Arial"/>
            </a:endParaRPr>
          </a:p>
        </p:txBody>
      </p:sp>
    </p:spTree>
  </p:cSld>
</p:notes>
</file>

<file path=ppt/notesSlides/notesSlide9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28" name="PlaceHolder 1"/>
          <p:cNvSpPr>
            <a:spLocks noGrp="1"/>
          </p:cNvSpPr>
          <p:nvPr>
            <p:ph type="sldImg"/>
          </p:nvPr>
        </p:nvSpPr>
        <p:spPr>
          <a:xfrm>
            <a:off x="685800" y="1143000"/>
            <a:ext cx="5484960" cy="3084840"/>
          </a:xfrm>
          <a:prstGeom prst="rect">
            <a:avLst/>
          </a:prstGeom>
        </p:spPr>
      </p:sp>
      <p:sp>
        <p:nvSpPr>
          <p:cNvPr id="829" name="PlaceHolder 2"/>
          <p:cNvSpPr>
            <a:spLocks noGrp="1"/>
          </p:cNvSpPr>
          <p:nvPr>
            <p:ph type="body"/>
          </p:nvPr>
        </p:nvSpPr>
        <p:spPr>
          <a:xfrm>
            <a:off x="685800" y="4400640"/>
            <a:ext cx="5484960" cy="3598920"/>
          </a:xfrm>
          <a:prstGeom prst="rect">
            <a:avLst/>
          </a:prstGeom>
        </p:spPr>
        <p:txBody>
          <a:bodyPr lIns="0" rIns="0" tIns="0" bIns="0">
            <a:noAutofit/>
          </a:bodyPr>
          <a:p>
            <a:pPr marL="216000" indent="-214920">
              <a:lnSpc>
                <a:spcPct val="100000"/>
              </a:lnSpc>
              <a:tabLst>
                <a:tab algn="l" pos="0"/>
              </a:tabLst>
            </a:pPr>
            <a:r>
              <a:rPr b="0" lang="en-US" sz="2000" spc="-1" strike="noStrike">
                <a:latin typeface="Arial"/>
              </a:rPr>
              <a:t>Object oriented programing is a class all on its own but we will keep well known object oriented principles in mind. </a:t>
            </a:r>
            <a:endParaRPr b="0" lang="en-US" sz="2000" spc="-1" strike="noStrike">
              <a:latin typeface="Arial"/>
            </a:endParaRPr>
          </a:p>
        </p:txBody>
      </p:sp>
      <p:sp>
        <p:nvSpPr>
          <p:cNvPr id="830" name="Slide Number Placeholder 3_4"/>
          <p:cNvSpPr/>
          <p:nvPr/>
        </p:nvSpPr>
        <p:spPr>
          <a:xfrm>
            <a:off x="3884760" y="8685360"/>
            <a:ext cx="2970360" cy="45720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pPr>
            <a:fld id="{075CBF63-D13D-4280-9D59-31E27B4FAFFF}" type="slidenum">
              <a:rPr b="0" lang="en-US" sz="1200" spc="-1" strike="noStrike">
                <a:solidFill>
                  <a:srgbClr val="000000"/>
                </a:solidFill>
                <a:latin typeface="Times New Roman"/>
              </a:rPr>
              <a:t>154</a:t>
            </a:fld>
            <a:endParaRPr b="0" lang="en-US" sz="1200" spc="-1" strike="noStrike">
              <a:latin typeface="Arial"/>
            </a:endParaRPr>
          </a:p>
        </p:txBody>
      </p:sp>
    </p:spTree>
  </p:cSld>
</p:notes>
</file>

<file path=ppt/notesSlides/notesSlide9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31" name="PlaceHolder 1"/>
          <p:cNvSpPr>
            <a:spLocks noGrp="1"/>
          </p:cNvSpPr>
          <p:nvPr>
            <p:ph type="sldImg"/>
          </p:nvPr>
        </p:nvSpPr>
        <p:spPr>
          <a:xfrm>
            <a:off x="685800" y="1143000"/>
            <a:ext cx="5484960" cy="3084840"/>
          </a:xfrm>
          <a:prstGeom prst="rect">
            <a:avLst/>
          </a:prstGeom>
        </p:spPr>
      </p:sp>
      <p:sp>
        <p:nvSpPr>
          <p:cNvPr id="832" name="PlaceHolder 2"/>
          <p:cNvSpPr>
            <a:spLocks noGrp="1"/>
          </p:cNvSpPr>
          <p:nvPr>
            <p:ph type="body"/>
          </p:nvPr>
        </p:nvSpPr>
        <p:spPr>
          <a:xfrm>
            <a:off x="685800" y="4400640"/>
            <a:ext cx="5484960" cy="3598920"/>
          </a:xfrm>
          <a:prstGeom prst="rect">
            <a:avLst/>
          </a:prstGeom>
        </p:spPr>
        <p:txBody>
          <a:bodyPr lIns="0" rIns="0" tIns="0" bIns="0">
            <a:noAutofit/>
          </a:bodyPr>
          <a:p>
            <a:pPr marL="216000" indent="-214920">
              <a:lnSpc>
                <a:spcPct val="100000"/>
              </a:lnSpc>
              <a:tabLst>
                <a:tab algn="l" pos="0"/>
              </a:tabLst>
            </a:pPr>
            <a:r>
              <a:rPr b="0" lang="en-US" sz="2000" spc="-1" strike="noStrike">
                <a:latin typeface="Arial"/>
              </a:rPr>
              <a:t>Object oriented programing is a class all on its own but we will keep well known object oriented principles in mind. </a:t>
            </a:r>
            <a:endParaRPr b="0" lang="en-US" sz="2000" spc="-1" strike="noStrike">
              <a:latin typeface="Arial"/>
            </a:endParaRPr>
          </a:p>
        </p:txBody>
      </p:sp>
      <p:sp>
        <p:nvSpPr>
          <p:cNvPr id="833" name="Slide Number Placeholder 3_3"/>
          <p:cNvSpPr/>
          <p:nvPr/>
        </p:nvSpPr>
        <p:spPr>
          <a:xfrm>
            <a:off x="3884760" y="8685360"/>
            <a:ext cx="2970360" cy="45720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pPr>
            <a:fld id="{6D6AB73D-A6CC-446C-9A7E-38109186EEA4}" type="slidenum">
              <a:rPr b="0" lang="en-US" sz="1200" spc="-1" strike="noStrike">
                <a:solidFill>
                  <a:srgbClr val="000000"/>
                </a:solidFill>
                <a:latin typeface="Times New Roman"/>
              </a:rPr>
              <a:t>154</a:t>
            </a:fld>
            <a:endParaRPr b="0" lang="en-US" sz="1200" spc="-1" strike="noStrike">
              <a:latin typeface="Arial"/>
            </a:endParaRPr>
          </a:p>
        </p:txBody>
      </p:sp>
    </p:spTree>
  </p:cSld>
</p:notes>
</file>

<file path=ppt/notesSlides/notesSlide9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34" name="PlaceHolder 1"/>
          <p:cNvSpPr>
            <a:spLocks noGrp="1"/>
          </p:cNvSpPr>
          <p:nvPr>
            <p:ph type="sldImg"/>
          </p:nvPr>
        </p:nvSpPr>
        <p:spPr>
          <a:xfrm>
            <a:off x="685800" y="1143000"/>
            <a:ext cx="5484960" cy="3084840"/>
          </a:xfrm>
          <a:prstGeom prst="rect">
            <a:avLst/>
          </a:prstGeom>
        </p:spPr>
      </p:sp>
      <p:sp>
        <p:nvSpPr>
          <p:cNvPr id="835" name="PlaceHolder 2"/>
          <p:cNvSpPr>
            <a:spLocks noGrp="1"/>
          </p:cNvSpPr>
          <p:nvPr>
            <p:ph type="body"/>
          </p:nvPr>
        </p:nvSpPr>
        <p:spPr>
          <a:xfrm>
            <a:off x="685800" y="4400640"/>
            <a:ext cx="5484960" cy="3598920"/>
          </a:xfrm>
          <a:prstGeom prst="rect">
            <a:avLst/>
          </a:prstGeom>
        </p:spPr>
        <p:txBody>
          <a:bodyPr lIns="0" rIns="0" tIns="0" bIns="0">
            <a:noAutofit/>
          </a:bodyPr>
          <a:p>
            <a:pPr marL="216000" indent="-215280">
              <a:lnSpc>
                <a:spcPct val="100000"/>
              </a:lnSpc>
              <a:tabLst>
                <a:tab algn="l" pos="0"/>
              </a:tabLst>
            </a:pPr>
            <a:r>
              <a:rPr b="0" lang="en-US" sz="1200" spc="-1" strike="noStrike">
                <a:solidFill>
                  <a:srgbClr val="000000"/>
                </a:solidFill>
                <a:latin typeface="+mn-lt"/>
                <a:ea typeface="+mn-ea"/>
              </a:rPr>
              <a:t>local_scope.py</a:t>
            </a:r>
            <a:endParaRPr b="0" lang="en-US" sz="1200" spc="-1" strike="noStrike">
              <a:latin typeface="Arial"/>
            </a:endParaRPr>
          </a:p>
          <a:p>
            <a:pPr marL="216000" indent="-215280">
              <a:lnSpc>
                <a:spcPct val="100000"/>
              </a:lnSpc>
              <a:tabLst>
                <a:tab algn="l" pos="0"/>
              </a:tabLst>
            </a:pPr>
            <a:endParaRPr b="0" lang="en-US" sz="1200" spc="-1" strike="noStrike">
              <a:latin typeface="Arial"/>
            </a:endParaRPr>
          </a:p>
          <a:p>
            <a:pPr marL="216000" indent="-215280">
              <a:lnSpc>
                <a:spcPct val="100000"/>
              </a:lnSpc>
              <a:tabLst>
                <a:tab algn="l" pos="0"/>
              </a:tabLst>
            </a:pPr>
            <a:endParaRPr b="0" lang="en-US" sz="1200" spc="-1" strike="noStrike">
              <a:latin typeface="Arial"/>
            </a:endParaRPr>
          </a:p>
        </p:txBody>
      </p:sp>
      <p:sp>
        <p:nvSpPr>
          <p:cNvPr id="836" name="Slide Number Placeholder 3_6"/>
          <p:cNvSpPr/>
          <p:nvPr/>
        </p:nvSpPr>
        <p:spPr>
          <a:xfrm>
            <a:off x="3884760" y="8685360"/>
            <a:ext cx="2970360" cy="45720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pPr>
            <a:fld id="{CBE9E656-9920-41BB-A160-C2BBA497F2B0}" type="slidenum">
              <a:rPr b="0" lang="en-US" sz="1200" spc="-1" strike="noStrike">
                <a:solidFill>
                  <a:srgbClr val="000000"/>
                </a:solidFill>
                <a:latin typeface="Times New Roman"/>
              </a:rPr>
              <a:t>154</a:t>
            </a:fld>
            <a:endParaRPr b="0" lang="en-US" sz="1200" spc="-1" strike="noStrike">
              <a:latin typeface="Arial"/>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3.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4.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5.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7.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8.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9.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0.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6"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27"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9"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30"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31"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32"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34"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35"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36"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37"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38"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39"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45"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47"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49"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50"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2"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54"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55"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56"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5"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58"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59"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60"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62"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63"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64"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66"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67"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69"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70"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71"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72"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74"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75"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76"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77"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78"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79"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84"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86"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8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88"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89"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7"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91"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9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93"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94"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95"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9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97"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98"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99"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0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01"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02"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03"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0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05"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106"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0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08"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09"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10"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111"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1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13"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114"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115"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116"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117"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118"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2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24"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2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26"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9"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10"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2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28"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129"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3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1"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3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33"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34"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135"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3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37"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138"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39"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4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41"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42"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43"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4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45"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146"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4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48"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49"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50"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151"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5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53"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154"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155"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156"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157"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158"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6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63"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6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65"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6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67"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168"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6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70"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7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72"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73"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174"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7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76"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177"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78"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7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80"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81"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82"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8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84"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185"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8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87"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88"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89"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190"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2"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9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92"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193"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194"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195"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196"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197"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0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03"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0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05"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0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07"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208"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0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10"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1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12"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213"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214"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1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16"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217"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218"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6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1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20"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221"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222"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4"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5"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16"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7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2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24"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225"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7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2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27"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228"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229"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230"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7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3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32"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233"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234"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235"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236"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237"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8"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19"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20"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2"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23"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24"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1.xml"/><Relationship Id="rId5" Type="http://schemas.openxmlformats.org/officeDocument/2006/relationships/slideLayout" Target="../slideLayouts/slideLayout2.xml"/><Relationship Id="rId6" Type="http://schemas.openxmlformats.org/officeDocument/2006/relationships/slideLayout" Target="../slideLayouts/slideLayout3.xml"/><Relationship Id="rId7" Type="http://schemas.openxmlformats.org/officeDocument/2006/relationships/slideLayout" Target="../slideLayouts/slideLayout4.xml"/><Relationship Id="rId8" Type="http://schemas.openxmlformats.org/officeDocument/2006/relationships/slideLayout" Target="../slideLayouts/slideLayout5.xml"/><Relationship Id="rId9" Type="http://schemas.openxmlformats.org/officeDocument/2006/relationships/slideLayout" Target="../slideLayouts/slideLayout6.xml"/><Relationship Id="rId10" Type="http://schemas.openxmlformats.org/officeDocument/2006/relationships/slideLayout" Target="../slideLayouts/slideLayout7.xml"/><Relationship Id="rId11" Type="http://schemas.openxmlformats.org/officeDocument/2006/relationships/slideLayout" Target="../slideLayouts/slideLayout8.xml"/><Relationship Id="rId12" Type="http://schemas.openxmlformats.org/officeDocument/2006/relationships/slideLayout" Target="../slideLayouts/slideLayout9.xml"/><Relationship Id="rId13" Type="http://schemas.openxmlformats.org/officeDocument/2006/relationships/slideLayout" Target="../slideLayouts/slideLayout10.xml"/><Relationship Id="rId14" Type="http://schemas.openxmlformats.org/officeDocument/2006/relationships/slideLayout" Target="../slideLayouts/slideLayout11.xml"/><Relationship Id="rId15"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slideLayout" Target="../slideLayouts/slideLayout13.xml"/><Relationship Id="rId5" Type="http://schemas.openxmlformats.org/officeDocument/2006/relationships/slideLayout" Target="../slideLayouts/slideLayout14.xml"/><Relationship Id="rId6" Type="http://schemas.openxmlformats.org/officeDocument/2006/relationships/slideLayout" Target="../slideLayouts/slideLayout15.xml"/><Relationship Id="rId7" Type="http://schemas.openxmlformats.org/officeDocument/2006/relationships/slideLayout" Target="../slideLayouts/slideLayout16.xml"/><Relationship Id="rId8" Type="http://schemas.openxmlformats.org/officeDocument/2006/relationships/slideLayout" Target="../slideLayouts/slideLayout17.xml"/><Relationship Id="rId9" Type="http://schemas.openxmlformats.org/officeDocument/2006/relationships/slideLayout" Target="../slideLayouts/slideLayout18.xml"/><Relationship Id="rId10" Type="http://schemas.openxmlformats.org/officeDocument/2006/relationships/slideLayout" Target="../slideLayouts/slideLayout19.xml"/><Relationship Id="rId11" Type="http://schemas.openxmlformats.org/officeDocument/2006/relationships/slideLayout" Target="../slideLayouts/slideLayout20.xml"/><Relationship Id="rId12" Type="http://schemas.openxmlformats.org/officeDocument/2006/relationships/slideLayout" Target="../slideLayouts/slideLayout21.xml"/><Relationship Id="rId13" Type="http://schemas.openxmlformats.org/officeDocument/2006/relationships/slideLayout" Target="../slideLayouts/slideLayout22.xml"/><Relationship Id="rId14" Type="http://schemas.openxmlformats.org/officeDocument/2006/relationships/slideLayout" Target="../slideLayouts/slideLayout23.xml"/><Relationship Id="rId15"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5.png"/><Relationship Id="rId3" Type="http://schemas.openxmlformats.org/officeDocument/2006/relationships/slideLayout" Target="../slideLayouts/slideLayout25.xml"/><Relationship Id="rId4" Type="http://schemas.openxmlformats.org/officeDocument/2006/relationships/slideLayout" Target="../slideLayouts/slideLayout26.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 Id="rId9" Type="http://schemas.openxmlformats.org/officeDocument/2006/relationships/slideLayout" Target="../slideLayouts/slideLayout31.xml"/><Relationship Id="rId10" Type="http://schemas.openxmlformats.org/officeDocument/2006/relationships/slideLayout" Target="../slideLayouts/slideLayout32.xml"/><Relationship Id="rId11" Type="http://schemas.openxmlformats.org/officeDocument/2006/relationships/slideLayout" Target="../slideLayouts/slideLayout33.xml"/><Relationship Id="rId12" Type="http://schemas.openxmlformats.org/officeDocument/2006/relationships/slideLayout" Target="../slideLayouts/slideLayout34.xml"/><Relationship Id="rId13" Type="http://schemas.openxmlformats.org/officeDocument/2006/relationships/slideLayout" Target="../slideLayouts/slideLayout35.xml"/><Relationship Id="rId14"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image" Target="../media/image6.png"/><Relationship Id="rId3" Type="http://schemas.openxmlformats.org/officeDocument/2006/relationships/slideLayout" Target="../slideLayouts/slideLayout37.xml"/><Relationship Id="rId4" Type="http://schemas.openxmlformats.org/officeDocument/2006/relationships/slideLayout" Target="../slideLayouts/slideLayout38.xml"/><Relationship Id="rId5" Type="http://schemas.openxmlformats.org/officeDocument/2006/relationships/slideLayout" Target="../slideLayouts/slideLayout39.xml"/><Relationship Id="rId6" Type="http://schemas.openxmlformats.org/officeDocument/2006/relationships/slideLayout" Target="../slideLayouts/slideLayout40.xml"/><Relationship Id="rId7" Type="http://schemas.openxmlformats.org/officeDocument/2006/relationships/slideLayout" Target="../slideLayouts/slideLayout41.xml"/><Relationship Id="rId8" Type="http://schemas.openxmlformats.org/officeDocument/2006/relationships/slideLayout" Target="../slideLayouts/slideLayout42.xml"/><Relationship Id="rId9" Type="http://schemas.openxmlformats.org/officeDocument/2006/relationships/slideLayout" Target="../slideLayouts/slideLayout43.xml"/><Relationship Id="rId10" Type="http://schemas.openxmlformats.org/officeDocument/2006/relationships/slideLayout" Target="../slideLayouts/slideLayout44.xml"/><Relationship Id="rId11" Type="http://schemas.openxmlformats.org/officeDocument/2006/relationships/slideLayout" Target="../slideLayouts/slideLayout45.xml"/><Relationship Id="rId12" Type="http://schemas.openxmlformats.org/officeDocument/2006/relationships/slideLayout" Target="../slideLayouts/slideLayout46.xml"/><Relationship Id="rId13" Type="http://schemas.openxmlformats.org/officeDocument/2006/relationships/slideLayout" Target="../slideLayouts/slideLayout47.xml"/><Relationship Id="rId14" Type="http://schemas.openxmlformats.org/officeDocument/2006/relationships/slideLayout" Target="../slideLayouts/slideLayout48.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image" Target="../media/image7.png"/><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slideLayout" Target="../slideLayouts/slideLayout60.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image" Target="../media/image8.png"/><Relationship Id="rId3" Type="http://schemas.openxmlformats.org/officeDocument/2006/relationships/image" Target="../media/image9.png"/><Relationship Id="rId4" Type="http://schemas.openxmlformats.org/officeDocument/2006/relationships/slideLayout" Target="../slideLayouts/slideLayout61.xml"/><Relationship Id="rId5" Type="http://schemas.openxmlformats.org/officeDocument/2006/relationships/slideLayout" Target="../slideLayouts/slideLayout62.xml"/><Relationship Id="rId6" Type="http://schemas.openxmlformats.org/officeDocument/2006/relationships/slideLayout" Target="../slideLayouts/slideLayout63.xml"/><Relationship Id="rId7" Type="http://schemas.openxmlformats.org/officeDocument/2006/relationships/slideLayout" Target="../slideLayouts/slideLayout64.xml"/><Relationship Id="rId8" Type="http://schemas.openxmlformats.org/officeDocument/2006/relationships/slideLayout" Target="../slideLayouts/slideLayout65.xml"/><Relationship Id="rId9" Type="http://schemas.openxmlformats.org/officeDocument/2006/relationships/slideLayout" Target="../slideLayouts/slideLayout66.xml"/><Relationship Id="rId10" Type="http://schemas.openxmlformats.org/officeDocument/2006/relationships/slideLayout" Target="../slideLayouts/slideLayout67.xml"/><Relationship Id="rId11" Type="http://schemas.openxmlformats.org/officeDocument/2006/relationships/slideLayout" Target="../slideLayouts/slideLayout68.xml"/><Relationship Id="rId12" Type="http://schemas.openxmlformats.org/officeDocument/2006/relationships/slideLayout" Target="../slideLayouts/slideLayout69.xml"/><Relationship Id="rId13" Type="http://schemas.openxmlformats.org/officeDocument/2006/relationships/slideLayout" Target="../slideLayouts/slideLayout70.xml"/><Relationship Id="rId14" Type="http://schemas.openxmlformats.org/officeDocument/2006/relationships/slideLayout" Target="../slideLayouts/slideLayout71.xml"/><Relationship Id="rId15" Type="http://schemas.openxmlformats.org/officeDocument/2006/relationships/slideLayout" Target="../slideLayouts/slideLayout72.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0000"/>
        </a:solidFill>
      </p:bgPr>
    </p:bg>
    <p:spTree>
      <p:nvGrpSpPr>
        <p:cNvPr id="1" name=""/>
        <p:cNvGrpSpPr/>
        <p:nvPr/>
      </p:nvGrpSpPr>
      <p:grpSpPr>
        <a:xfrm>
          <a:off x="0" y="0"/>
          <a:ext cx="0" cy="0"/>
          <a:chOff x="0" y="0"/>
          <a:chExt cx="0" cy="0"/>
        </a:xfrm>
      </p:grpSpPr>
      <p:pic>
        <p:nvPicPr>
          <p:cNvPr id="0" name="Picture 6" descr="C0-HD-TOP.png"/>
          <p:cNvPicPr/>
          <p:nvPr/>
        </p:nvPicPr>
        <p:blipFill>
          <a:blip r:embed="rId2"/>
          <a:stretch/>
        </p:blipFill>
        <p:spPr>
          <a:xfrm>
            <a:off x="0" y="0"/>
            <a:ext cx="12190680" cy="1440000"/>
          </a:xfrm>
          <a:prstGeom prst="rect">
            <a:avLst/>
          </a:prstGeom>
          <a:ln w="0">
            <a:noFill/>
          </a:ln>
        </p:spPr>
      </p:pic>
      <p:pic>
        <p:nvPicPr>
          <p:cNvPr id="1" name="Picture 6" descr="C0-HD-BTM.png"/>
          <p:cNvPicPr/>
          <p:nvPr/>
        </p:nvPicPr>
        <p:blipFill>
          <a:blip r:embed="rId3"/>
          <a:stretch/>
        </p:blipFill>
        <p:spPr>
          <a:xfrm>
            <a:off x="0" y="4375080"/>
            <a:ext cx="12190680" cy="2481480"/>
          </a:xfrm>
          <a:prstGeom prst="rect">
            <a:avLst/>
          </a:prstGeom>
          <a:ln w="0">
            <a:noFill/>
          </a:ln>
        </p:spPr>
      </p:pic>
      <p:sp>
        <p:nvSpPr>
          <p:cNvPr id="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3" name="PlaceHolder 2"/>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ffffff"/>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ffffff"/>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ffffff"/>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ffffff"/>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ffffff"/>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ffffff"/>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ffffff"/>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0000"/>
        </a:solidFill>
      </p:bgPr>
    </p:bg>
    <p:spTree>
      <p:nvGrpSpPr>
        <p:cNvPr id="1" name=""/>
        <p:cNvGrpSpPr/>
        <p:nvPr/>
      </p:nvGrpSpPr>
      <p:grpSpPr>
        <a:xfrm>
          <a:off x="0" y="0"/>
          <a:ext cx="0" cy="0"/>
          <a:chOff x="0" y="0"/>
          <a:chExt cx="0" cy="0"/>
        </a:xfrm>
      </p:grpSpPr>
      <p:pic>
        <p:nvPicPr>
          <p:cNvPr id="40" name="Picture 6" descr="C0-HD-TOP.png"/>
          <p:cNvPicPr/>
          <p:nvPr/>
        </p:nvPicPr>
        <p:blipFill>
          <a:blip r:embed="rId2"/>
          <a:stretch/>
        </p:blipFill>
        <p:spPr>
          <a:xfrm>
            <a:off x="0" y="0"/>
            <a:ext cx="12190680" cy="1440000"/>
          </a:xfrm>
          <a:prstGeom prst="rect">
            <a:avLst/>
          </a:prstGeom>
          <a:ln w="0">
            <a:noFill/>
          </a:ln>
        </p:spPr>
      </p:pic>
      <p:pic>
        <p:nvPicPr>
          <p:cNvPr id="41" name="Picture 8" descr="C0-HD-BTM.png"/>
          <p:cNvPicPr/>
          <p:nvPr/>
        </p:nvPicPr>
        <p:blipFill>
          <a:blip r:embed="rId3"/>
          <a:stretch/>
        </p:blipFill>
        <p:spPr>
          <a:xfrm>
            <a:off x="0" y="4375080"/>
            <a:ext cx="12190680" cy="2481480"/>
          </a:xfrm>
          <a:prstGeom prst="rect">
            <a:avLst/>
          </a:prstGeom>
          <a:ln w="0">
            <a:noFill/>
          </a:ln>
        </p:spPr>
      </p:pic>
      <p:sp>
        <p:nvSpPr>
          <p:cNvPr id="4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43" name="PlaceHolder 2"/>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ffffff"/>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ffffff"/>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ffffff"/>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ffffff"/>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ffffff"/>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ffffff"/>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ffffff"/>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0000"/>
        </a:solidFill>
      </p:bgPr>
    </p:bg>
    <p:spTree>
      <p:nvGrpSpPr>
        <p:cNvPr id="1" name=""/>
        <p:cNvGrpSpPr/>
        <p:nvPr/>
      </p:nvGrpSpPr>
      <p:grpSpPr>
        <a:xfrm>
          <a:off x="0" y="0"/>
          <a:ext cx="0" cy="0"/>
          <a:chOff x="0" y="0"/>
          <a:chExt cx="0" cy="0"/>
        </a:xfrm>
      </p:grpSpPr>
      <p:pic>
        <p:nvPicPr>
          <p:cNvPr id="80" name="Picture 6" descr="C0-HD-TOP.png"/>
          <p:cNvPicPr/>
          <p:nvPr/>
        </p:nvPicPr>
        <p:blipFill>
          <a:blip r:embed="rId2"/>
          <a:stretch/>
        </p:blipFill>
        <p:spPr>
          <a:xfrm>
            <a:off x="0" y="0"/>
            <a:ext cx="12190680" cy="1440000"/>
          </a:xfrm>
          <a:prstGeom prst="rect">
            <a:avLst/>
          </a:prstGeom>
          <a:ln w="0">
            <a:noFill/>
          </a:ln>
        </p:spPr>
      </p:pic>
      <p:sp>
        <p:nvSpPr>
          <p:cNvPr id="8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82" name="PlaceHolder 2"/>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ffffff"/>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ffffff"/>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ffffff"/>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ffffff"/>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ffffff"/>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ffffff"/>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ffffff"/>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0000"/>
        </a:solidFill>
      </p:bgPr>
    </p:bg>
    <p:spTree>
      <p:nvGrpSpPr>
        <p:cNvPr id="1" name=""/>
        <p:cNvGrpSpPr/>
        <p:nvPr/>
      </p:nvGrpSpPr>
      <p:grpSpPr>
        <a:xfrm>
          <a:off x="0" y="0"/>
          <a:ext cx="0" cy="0"/>
          <a:chOff x="0" y="0"/>
          <a:chExt cx="0" cy="0"/>
        </a:xfrm>
      </p:grpSpPr>
      <p:pic>
        <p:nvPicPr>
          <p:cNvPr id="119" name="Picture 6" descr="C0-HD-TOP.png"/>
          <p:cNvPicPr/>
          <p:nvPr/>
        </p:nvPicPr>
        <p:blipFill>
          <a:blip r:embed="rId2"/>
          <a:stretch/>
        </p:blipFill>
        <p:spPr>
          <a:xfrm>
            <a:off x="0" y="0"/>
            <a:ext cx="12190680" cy="1440000"/>
          </a:xfrm>
          <a:prstGeom prst="rect">
            <a:avLst/>
          </a:prstGeom>
          <a:ln w="0">
            <a:noFill/>
          </a:ln>
        </p:spPr>
      </p:pic>
      <p:sp>
        <p:nvSpPr>
          <p:cNvPr id="120" name="PlaceHolder 1"/>
          <p:cNvSpPr>
            <a:spLocks noGrp="1"/>
          </p:cNvSpPr>
          <p:nvPr>
            <p:ph type="title"/>
          </p:nvPr>
        </p:nvSpPr>
        <p:spPr>
          <a:xfrm>
            <a:off x="609480" y="273600"/>
            <a:ext cx="10972080" cy="1144440"/>
          </a:xfrm>
          <a:prstGeom prst="rect">
            <a:avLst/>
          </a:prstGeom>
        </p:spPr>
        <p:txBody>
          <a:bodyPr lIns="0" rIns="0" tIns="0" bIns="0" anchor="ctr">
            <a:noAutofit/>
          </a:bodyPr>
          <a:p>
            <a:r>
              <a:rPr b="0" lang="en-US" sz="1800" spc="-1" strike="noStrike">
                <a:latin typeface="Arial"/>
              </a:rPr>
              <a:t>Click to edit the title text format</a:t>
            </a:r>
            <a:endParaRPr b="0" lang="en-US" sz="1800" spc="-1" strike="noStrike">
              <a:latin typeface="Arial"/>
            </a:endParaRPr>
          </a:p>
        </p:txBody>
      </p:sp>
      <p:sp>
        <p:nvSpPr>
          <p:cNvPr id="121" name="PlaceHolder 2"/>
          <p:cNvSpPr>
            <a:spLocks noGrp="1"/>
          </p:cNvSpPr>
          <p:nvPr>
            <p:ph type="body"/>
          </p:nvPr>
        </p:nvSpPr>
        <p:spPr>
          <a:xfrm>
            <a:off x="609480" y="1604520"/>
            <a:ext cx="5353920" cy="3976920"/>
          </a:xfrm>
          <a:prstGeom prst="rect">
            <a:avLst/>
          </a:prstGeom>
        </p:spPr>
        <p:txBody>
          <a:bodyPr lIns="0" rIns="0" tIns="0" bIns="0">
            <a:normAutofit/>
          </a:bodyPr>
          <a:p>
            <a:pPr marL="432000" indent="-324000">
              <a:spcBef>
                <a:spcPts val="1417"/>
              </a:spcBef>
              <a:buClr>
                <a:srgbClr val="ffffff"/>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spcBef>
                <a:spcPts val="1134"/>
              </a:spcBef>
              <a:buClr>
                <a:srgbClr val="ffffff"/>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spcBef>
                <a:spcPts val="850"/>
              </a:spcBef>
              <a:buClr>
                <a:srgbClr val="ffffff"/>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spcBef>
                <a:spcPts val="567"/>
              </a:spcBef>
              <a:buClr>
                <a:srgbClr val="ffffff"/>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spcBef>
                <a:spcPts val="283"/>
              </a:spcBef>
              <a:buClr>
                <a:srgbClr val="ffffff"/>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spcBef>
                <a:spcPts val="283"/>
              </a:spcBef>
              <a:buClr>
                <a:srgbClr val="ffffff"/>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spcBef>
                <a:spcPts val="283"/>
              </a:spcBef>
              <a:buClr>
                <a:srgbClr val="ffffff"/>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
        <p:nvSpPr>
          <p:cNvPr id="122" name="PlaceHolder 3"/>
          <p:cNvSpPr>
            <a:spLocks noGrp="1"/>
          </p:cNvSpPr>
          <p:nvPr>
            <p:ph type="body"/>
          </p:nvPr>
        </p:nvSpPr>
        <p:spPr>
          <a:xfrm>
            <a:off x="6231960" y="1604520"/>
            <a:ext cx="5353920" cy="3976920"/>
          </a:xfrm>
          <a:prstGeom prst="rect">
            <a:avLst/>
          </a:prstGeom>
        </p:spPr>
        <p:txBody>
          <a:bodyPr lIns="0" rIns="0" tIns="0" bIns="0">
            <a:normAutofit/>
          </a:bodyPr>
          <a:p>
            <a:pPr marL="432000" indent="-324000">
              <a:spcBef>
                <a:spcPts val="1417"/>
              </a:spcBef>
              <a:buClr>
                <a:srgbClr val="ffffff"/>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spcBef>
                <a:spcPts val="1134"/>
              </a:spcBef>
              <a:buClr>
                <a:srgbClr val="ffffff"/>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spcBef>
                <a:spcPts val="850"/>
              </a:spcBef>
              <a:buClr>
                <a:srgbClr val="ffffff"/>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spcBef>
                <a:spcPts val="567"/>
              </a:spcBef>
              <a:buClr>
                <a:srgbClr val="ffffff"/>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spcBef>
                <a:spcPts val="283"/>
              </a:spcBef>
              <a:buClr>
                <a:srgbClr val="ffffff"/>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spcBef>
                <a:spcPts val="283"/>
              </a:spcBef>
              <a:buClr>
                <a:srgbClr val="ffffff"/>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spcBef>
                <a:spcPts val="283"/>
              </a:spcBef>
              <a:buClr>
                <a:srgbClr val="ffffff"/>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Tree>
  </p:cSld>
  <p:clrMap bg1="lt1" bg2="lt2" tx1="dk1" tx2="dk2" accent1="accent1" accent2="accent2" accent3="accent3" accent4="accent4" accent5="accent5" accent6="accent6" hlink="hlink" folHlink="folHlink"/>
  <p:sldLayoutIdLst>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 id="2147483698" r:id="rId13"/>
    <p:sldLayoutId id="2147483699" r:id="rId14"/>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0000"/>
        </a:solidFill>
      </p:bgPr>
    </p:bg>
    <p:spTree>
      <p:nvGrpSpPr>
        <p:cNvPr id="1" name=""/>
        <p:cNvGrpSpPr/>
        <p:nvPr/>
      </p:nvGrpSpPr>
      <p:grpSpPr>
        <a:xfrm>
          <a:off x="0" y="0"/>
          <a:ext cx="0" cy="0"/>
          <a:chOff x="0" y="0"/>
          <a:chExt cx="0" cy="0"/>
        </a:xfrm>
      </p:grpSpPr>
      <p:pic>
        <p:nvPicPr>
          <p:cNvPr id="159" name="Picture 6" descr="C0-HD-TOP.png"/>
          <p:cNvPicPr/>
          <p:nvPr/>
        </p:nvPicPr>
        <p:blipFill>
          <a:blip r:embed="rId2"/>
          <a:stretch/>
        </p:blipFill>
        <p:spPr>
          <a:xfrm>
            <a:off x="0" y="0"/>
            <a:ext cx="12190680" cy="1440000"/>
          </a:xfrm>
          <a:prstGeom prst="rect">
            <a:avLst/>
          </a:prstGeom>
          <a:ln w="0">
            <a:noFill/>
          </a:ln>
        </p:spPr>
      </p:pic>
      <p:sp>
        <p:nvSpPr>
          <p:cNvPr id="160" name="PlaceHolder 1"/>
          <p:cNvSpPr>
            <a:spLocks noGrp="1"/>
          </p:cNvSpPr>
          <p:nvPr>
            <p:ph type="title"/>
          </p:nvPr>
        </p:nvSpPr>
        <p:spPr>
          <a:xfrm>
            <a:off x="609480" y="273600"/>
            <a:ext cx="10972080" cy="1144440"/>
          </a:xfrm>
          <a:prstGeom prst="rect">
            <a:avLst/>
          </a:prstGeom>
        </p:spPr>
        <p:txBody>
          <a:bodyPr lIns="0" rIns="0" tIns="0" bIns="0" anchor="ctr">
            <a:noAutofit/>
          </a:bodyPr>
          <a:p>
            <a:r>
              <a:rPr b="0" lang="en-US" sz="1800" spc="-1" strike="noStrike">
                <a:latin typeface="Arial"/>
              </a:rPr>
              <a:t>Click to edit the title text format</a:t>
            </a:r>
            <a:endParaRPr b="0" lang="en-US" sz="1800" spc="-1" strike="noStrike">
              <a:latin typeface="Arial"/>
            </a:endParaRPr>
          </a:p>
        </p:txBody>
      </p:sp>
      <p:sp>
        <p:nvSpPr>
          <p:cNvPr id="161" name="PlaceHolder 2"/>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ffffff"/>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ffffff"/>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ffffff"/>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ffffff"/>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ffffff"/>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ffffff"/>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ffffff"/>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 id="2147483710" r:id="rId12"/>
    <p:sldLayoutId id="2147483711" r:id="rId13"/>
    <p:sldLayoutId id="2147483712" r:id="rId14"/>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0000"/>
        </a:solidFill>
      </p:bgPr>
    </p:bg>
    <p:spTree>
      <p:nvGrpSpPr>
        <p:cNvPr id="1" name=""/>
        <p:cNvGrpSpPr/>
        <p:nvPr/>
      </p:nvGrpSpPr>
      <p:grpSpPr>
        <a:xfrm>
          <a:off x="0" y="0"/>
          <a:ext cx="0" cy="0"/>
          <a:chOff x="0" y="0"/>
          <a:chExt cx="0" cy="0"/>
        </a:xfrm>
      </p:grpSpPr>
      <p:pic>
        <p:nvPicPr>
          <p:cNvPr id="198" name="Picture 6" descr="C0-HD-TOP.png"/>
          <p:cNvPicPr/>
          <p:nvPr/>
        </p:nvPicPr>
        <p:blipFill>
          <a:blip r:embed="rId2"/>
          <a:stretch/>
        </p:blipFill>
        <p:spPr>
          <a:xfrm>
            <a:off x="0" y="0"/>
            <a:ext cx="12190680" cy="1440000"/>
          </a:xfrm>
          <a:prstGeom prst="rect">
            <a:avLst/>
          </a:prstGeom>
          <a:ln w="0">
            <a:noFill/>
          </a:ln>
        </p:spPr>
      </p:pic>
      <p:pic>
        <p:nvPicPr>
          <p:cNvPr id="199" name="Picture 7" descr="C0-HD-BTM.png"/>
          <p:cNvPicPr/>
          <p:nvPr/>
        </p:nvPicPr>
        <p:blipFill>
          <a:blip r:embed="rId3"/>
          <a:stretch/>
        </p:blipFill>
        <p:spPr>
          <a:xfrm>
            <a:off x="0" y="4375080"/>
            <a:ext cx="12190680" cy="2481480"/>
          </a:xfrm>
          <a:prstGeom prst="rect">
            <a:avLst/>
          </a:prstGeom>
          <a:ln w="0">
            <a:noFill/>
          </a:ln>
        </p:spPr>
      </p:pic>
      <p:sp>
        <p:nvSpPr>
          <p:cNvPr id="20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r>
              <a:rPr b="0" lang="en-US" sz="4400" spc="-1" strike="noStrike">
                <a:latin typeface="Arial"/>
              </a:rPr>
              <a:t>Click to edit the title text format</a:t>
            </a:r>
            <a:endParaRPr b="0" lang="en-US" sz="4400" spc="-1" strike="noStrike">
              <a:latin typeface="Arial"/>
            </a:endParaRPr>
          </a:p>
        </p:txBody>
      </p:sp>
      <p:sp>
        <p:nvSpPr>
          <p:cNvPr id="201" name="PlaceHolder 2"/>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ffffff"/>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ffffff"/>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ffffff"/>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ffffff"/>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ffffff"/>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ffffff"/>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ffffff"/>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14" r:id="rId4"/>
    <p:sldLayoutId id="2147483715" r:id="rId5"/>
    <p:sldLayoutId id="2147483716" r:id="rId6"/>
    <p:sldLayoutId id="2147483717" r:id="rId7"/>
    <p:sldLayoutId id="2147483718" r:id="rId8"/>
    <p:sldLayoutId id="2147483719" r:id="rId9"/>
    <p:sldLayoutId id="2147483720" r:id="rId10"/>
    <p:sldLayoutId id="2147483721" r:id="rId11"/>
    <p:sldLayoutId id="2147483722" r:id="rId12"/>
    <p:sldLayoutId id="2147483723" r:id="rId13"/>
    <p:sldLayoutId id="2147483724" r:id="rId14"/>
    <p:sldLayoutId id="2147483725" r:id="rId15"/>
  </p:sldLayoutIdLst>
</p:sldMaster>
</file>

<file path=ppt/slides/_rels/slide1.xml.rels><?xml version="1.0" encoding="UTF-8"?>
<Relationships xmlns="http://schemas.openxmlformats.org/package/2006/relationships"><Relationship Id="rId1" Type="http://schemas.openxmlformats.org/officeDocument/2006/relationships/image" Target="../media/image10.tif"/><Relationship Id="rId2" Type="http://schemas.openxmlformats.org/officeDocument/2006/relationships/image" Target="../media/image11.png"/><Relationship Id="rId3" Type="http://schemas.openxmlformats.org/officeDocument/2006/relationships/slideLayout" Target="../slideLayouts/slideLayout1.xml"/><Relationship Id="rId4"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100.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00.xml"/>
</Relationships>
</file>

<file path=ppt/slides/_rels/slide101.xml.rels><?xml version="1.0" encoding="UTF-8"?>
<Relationships xmlns="http://schemas.openxmlformats.org/package/2006/relationships"><Relationship Id="rId1" Type="http://schemas.openxmlformats.org/officeDocument/2006/relationships/slideLayout" Target="../slideLayouts/slideLayout61.xml"/>
</Relationships>
</file>

<file path=ppt/slides/_rels/slide102.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103.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03.xml"/>
</Relationships>
</file>

<file path=ppt/slides/_rels/slide104.xml.rels><?xml version="1.0" encoding="UTF-8"?>
<Relationships xmlns="http://schemas.openxmlformats.org/package/2006/relationships"><Relationship Id="rId1" Type="http://schemas.openxmlformats.org/officeDocument/2006/relationships/image" Target="../media/image79.png"/><Relationship Id="rId2" Type="http://schemas.openxmlformats.org/officeDocument/2006/relationships/slideLayout" Target="../slideLayouts/slideLayout13.xml"/><Relationship Id="rId3" Type="http://schemas.openxmlformats.org/officeDocument/2006/relationships/notesSlide" Target="../notesSlides/notesSlide104.xml"/>
</Relationships>
</file>

<file path=ppt/slides/_rels/slide105.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106.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06.xml"/>
</Relationships>
</file>

<file path=ppt/slides/_rels/slide107.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07.xml"/>
</Relationships>
</file>

<file path=ppt/slides/_rels/slide108.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08.xml"/>
</Relationships>
</file>

<file path=ppt/slides/_rels/slide109.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09.xml"/>
</Relationships>
</file>

<file path=ppt/slides/_rels/slide11.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110.xml.rels><?xml version="1.0" encoding="UTF-8"?>
<Relationships xmlns="http://schemas.openxmlformats.org/package/2006/relationships"><Relationship Id="rId1" Type="http://schemas.openxmlformats.org/officeDocument/2006/relationships/image" Target="../media/image80.png"/><Relationship Id="rId2" Type="http://schemas.openxmlformats.org/officeDocument/2006/relationships/slideLayout" Target="../slideLayouts/slideLayout25.xml"/><Relationship Id="rId3" Type="http://schemas.openxmlformats.org/officeDocument/2006/relationships/notesSlide" Target="../notesSlides/notesSlide110.xml"/>
</Relationships>
</file>

<file path=ppt/slides/_rels/slide111.xml.rels><?xml version="1.0" encoding="UTF-8"?>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25.xml"/><Relationship Id="rId3" Type="http://schemas.openxmlformats.org/officeDocument/2006/relationships/notesSlide" Target="../notesSlides/notesSlide111.xml"/>
</Relationships>
</file>

<file path=ppt/slides/_rels/slide112.xml.rels><?xml version="1.0" encoding="UTF-8"?>
<Relationships xmlns="http://schemas.openxmlformats.org/package/2006/relationships"><Relationship Id="rId1" Type="http://schemas.openxmlformats.org/officeDocument/2006/relationships/image" Target="../media/image82.png"/><Relationship Id="rId2" Type="http://schemas.openxmlformats.org/officeDocument/2006/relationships/slideLayout" Target="../slideLayouts/slideLayout13.xml"/><Relationship Id="rId3" Type="http://schemas.openxmlformats.org/officeDocument/2006/relationships/notesSlide" Target="../notesSlides/notesSlide112.xml"/>
</Relationships>
</file>

<file path=ppt/slides/_rels/slide113.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13.xml"/>
</Relationships>
</file>

<file path=ppt/slides/_rels/slide114.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115.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15.xml"/>
</Relationships>
</file>

<file path=ppt/slides/_rels/slide116.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16.xml"/>
</Relationships>
</file>

<file path=ppt/slides/_rels/slide117.xml.rels><?xml version="1.0" encoding="UTF-8"?>
<Relationships xmlns="http://schemas.openxmlformats.org/package/2006/relationships"><Relationship Id="rId1" Type="http://schemas.openxmlformats.org/officeDocument/2006/relationships/image" Target="../media/image83.png"/><Relationship Id="rId2" Type="http://schemas.openxmlformats.org/officeDocument/2006/relationships/slideLayout" Target="../slideLayouts/slideLayout25.xml"/><Relationship Id="rId3" Type="http://schemas.openxmlformats.org/officeDocument/2006/relationships/notesSlide" Target="../notesSlides/notesSlide117.xml"/>
</Relationships>
</file>

<file path=ppt/slides/_rels/slide118.xml.rels><?xml version="1.0" encoding="UTF-8"?>
<Relationships xmlns="http://schemas.openxmlformats.org/package/2006/relationships"><Relationship Id="rId1" Type="http://schemas.openxmlformats.org/officeDocument/2006/relationships/image" Target="../media/image84.png"/><Relationship Id="rId2" Type="http://schemas.openxmlformats.org/officeDocument/2006/relationships/slideLayout" Target="../slideLayouts/slideLayout25.xml"/><Relationship Id="rId3" Type="http://schemas.openxmlformats.org/officeDocument/2006/relationships/notesSlide" Target="../notesSlides/notesSlide118.xml"/>
</Relationships>
</file>

<file path=ppt/slides/_rels/slide119.xml.rels><?xml version="1.0" encoding="UTF-8"?>
<Relationships xmlns="http://schemas.openxmlformats.org/package/2006/relationships"><Relationship Id="rId1" Type="http://schemas.openxmlformats.org/officeDocument/2006/relationships/image" Target="../media/image85.png"/><Relationship Id="rId2" Type="http://schemas.openxmlformats.org/officeDocument/2006/relationships/slideLayout" Target="../slideLayouts/slideLayout25.xml"/><Relationship Id="rId3" Type="http://schemas.openxmlformats.org/officeDocument/2006/relationships/notesSlide" Target="../notesSlides/notesSlide119.xml"/>
</Relationships>
</file>

<file path=ppt/slides/_rels/slide12.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120.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20.xml"/>
</Relationships>
</file>

<file path=ppt/slides/_rels/slide121.xml.rels><?xml version="1.0" encoding="UTF-8"?>
<Relationships xmlns="http://schemas.openxmlformats.org/package/2006/relationships"><Relationship Id="rId1" Type="http://schemas.openxmlformats.org/officeDocument/2006/relationships/image" Target="../media/image86.png"/><Relationship Id="rId2" Type="http://schemas.openxmlformats.org/officeDocument/2006/relationships/slideLayout" Target="../slideLayouts/slideLayout13.xml"/><Relationship Id="rId3" Type="http://schemas.openxmlformats.org/officeDocument/2006/relationships/notesSlide" Target="../notesSlides/notesSlide121.xml"/>
</Relationships>
</file>

<file path=ppt/slides/_rels/slide122.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22.xml"/>
</Relationships>
</file>

<file path=ppt/slides/_rels/slide123.xml.rels><?xml version="1.0" encoding="UTF-8"?>
<Relationships xmlns="http://schemas.openxmlformats.org/package/2006/relationships"><Relationship Id="rId1" Type="http://schemas.openxmlformats.org/officeDocument/2006/relationships/image" Target="../media/image87.tif"/><Relationship Id="rId2" Type="http://schemas.openxmlformats.org/officeDocument/2006/relationships/image" Target="../media/image88.tif"/><Relationship Id="rId3" Type="http://schemas.openxmlformats.org/officeDocument/2006/relationships/image" Target="../media/image89.tif"/><Relationship Id="rId4" Type="http://schemas.openxmlformats.org/officeDocument/2006/relationships/slideLayout" Target="../slideLayouts/slideLayout25.xml"/><Relationship Id="rId5" Type="http://schemas.openxmlformats.org/officeDocument/2006/relationships/notesSlide" Target="../notesSlides/notesSlide123.xml"/>
</Relationships>
</file>

<file path=ppt/slides/_rels/slide124.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24.xml"/>
</Relationships>
</file>

<file path=ppt/slides/_rels/slide125.xml.rels><?xml version="1.0" encoding="UTF-8"?>
<Relationships xmlns="http://schemas.openxmlformats.org/package/2006/relationships"><Relationship Id="rId1" Type="http://schemas.openxmlformats.org/officeDocument/2006/relationships/image" Target="../media/image90.png"/><Relationship Id="rId2" Type="http://schemas.openxmlformats.org/officeDocument/2006/relationships/image" Target="../media/image91.png"/><Relationship Id="rId3" Type="http://schemas.openxmlformats.org/officeDocument/2006/relationships/slideLayout" Target="../slideLayouts/slideLayout25.xml"/><Relationship Id="rId4" Type="http://schemas.openxmlformats.org/officeDocument/2006/relationships/notesSlide" Target="../notesSlides/notesSlide125.xml"/>
</Relationships>
</file>

<file path=ppt/slides/_rels/slide126.xml.rels><?xml version="1.0" encoding="UTF-8"?>
<Relationships xmlns="http://schemas.openxmlformats.org/package/2006/relationships"><Relationship Id="rId1" Type="http://schemas.openxmlformats.org/officeDocument/2006/relationships/image" Target="../media/image92.png"/><Relationship Id="rId2" Type="http://schemas.openxmlformats.org/officeDocument/2006/relationships/slideLayout" Target="../slideLayouts/slideLayout13.xml"/><Relationship Id="rId3" Type="http://schemas.openxmlformats.org/officeDocument/2006/relationships/notesSlide" Target="../notesSlides/notesSlide126.xml"/>
</Relationships>
</file>

<file path=ppt/slides/_rels/slide127.xml.rels><?xml version="1.0" encoding="UTF-8"?>
<Relationships xmlns="http://schemas.openxmlformats.org/package/2006/relationships"><Relationship Id="rId1" Type="http://schemas.openxmlformats.org/officeDocument/2006/relationships/hyperlink" Target="https://pip.pypa.io/en/stable/" TargetMode="External"/><Relationship Id="rId2" Type="http://schemas.openxmlformats.org/officeDocument/2006/relationships/slideLayout" Target="../slideLayouts/slideLayout25.xml"/>
</Relationships>
</file>

<file path=ppt/slides/_rels/slide128.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28.xml"/>
</Relationships>
</file>

<file path=ppt/slides/_rels/slide129.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29.xml"/>
</Relationships>
</file>

<file path=ppt/slides/_rels/slide13.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130.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30.xml"/>
</Relationships>
</file>

<file path=ppt/slides/_rels/slide131.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31.xml"/>
</Relationships>
</file>

<file path=ppt/slides/_rels/slide132.xml.rels><?xml version="1.0" encoding="UTF-8"?>
<Relationships xmlns="http://schemas.openxmlformats.org/package/2006/relationships"><Relationship Id="rId1" Type="http://schemas.openxmlformats.org/officeDocument/2006/relationships/image" Target="../media/image93.png"/><Relationship Id="rId2" Type="http://schemas.openxmlformats.org/officeDocument/2006/relationships/slideLayout" Target="../slideLayouts/slideLayout13.xml"/><Relationship Id="rId3" Type="http://schemas.openxmlformats.org/officeDocument/2006/relationships/notesSlide" Target="../notesSlides/notesSlide132.xml"/>
</Relationships>
</file>

<file path=ppt/slides/_rels/slide133.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134.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34.xml"/>
</Relationships>
</file>

<file path=ppt/slides/_rels/slide135.xml.rels><?xml version="1.0" encoding="UTF-8"?>
<Relationships xmlns="http://schemas.openxmlformats.org/package/2006/relationships"><Relationship Id="rId1" Type="http://schemas.openxmlformats.org/officeDocument/2006/relationships/slideLayout" Target="../slideLayouts/slideLayout61.xml"/>
</Relationships>
</file>

<file path=ppt/slides/_rels/slide136.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36.xml"/>
</Relationships>
</file>

<file path=ppt/slides/_rels/slide137.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37.xml"/>
</Relationships>
</file>

<file path=ppt/slides/_rels/slide138.xml.rels><?xml version="1.0" encoding="UTF-8"?>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138.xml"/>
</Relationships>
</file>

<file path=ppt/slides/_rels/slide139.xml.rels><?xml version="1.0" encoding="UTF-8"?>
<Relationships xmlns="http://schemas.openxmlformats.org/package/2006/relationships"><Relationship Id="rId1" Type="http://schemas.openxmlformats.org/officeDocument/2006/relationships/image" Target="../media/image94.png"/><Relationship Id="rId2" Type="http://schemas.openxmlformats.org/officeDocument/2006/relationships/slideLayout" Target="../slideLayouts/slideLayout13.xml"/><Relationship Id="rId3" Type="http://schemas.openxmlformats.org/officeDocument/2006/relationships/notesSlide" Target="../notesSlides/notesSlide139.xml"/>
</Relationships>
</file>

<file path=ppt/slides/_rels/slide14.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140.xml.rels><?xml version="1.0" encoding="UTF-8"?>
<Relationships xmlns="http://schemas.openxmlformats.org/package/2006/relationships"><Relationship Id="rId1" Type="http://schemas.openxmlformats.org/officeDocument/2006/relationships/hyperlink" Target="https://docs.python.org/2/library/httplib.html" TargetMode="External"/><Relationship Id="rId2" Type="http://schemas.openxmlformats.org/officeDocument/2006/relationships/hyperlink" Target="https://docs.python.org/2/library/urllib.html" TargetMode="External"/><Relationship Id="rId3" Type="http://schemas.openxmlformats.org/officeDocument/2006/relationships/hyperlink" Target="http://docs.python-requests.org/en/master/" TargetMode="External"/><Relationship Id="rId4" Type="http://schemas.openxmlformats.org/officeDocument/2006/relationships/slideLayout" Target="../slideLayouts/slideLayout25.xml"/>
</Relationships>
</file>

<file path=ppt/slides/_rels/slide141.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41.xml"/>
</Relationships>
</file>

<file path=ppt/slides/_rels/slide142.xml.rels><?xml version="1.0" encoding="UTF-8"?>
<Relationships xmlns="http://schemas.openxmlformats.org/package/2006/relationships"><Relationship Id="rId1" Type="http://schemas.openxmlformats.org/officeDocument/2006/relationships/hyperlink" Target="https://github.com/psf/requests/blob/master/requests/status_codes.py" TargetMode="External"/><Relationship Id="rId2" Type="http://schemas.openxmlformats.org/officeDocument/2006/relationships/slideLayout" Target="../slideLayouts/slideLayout25.xml"/><Relationship Id="rId3" Type="http://schemas.openxmlformats.org/officeDocument/2006/relationships/notesSlide" Target="../notesSlides/notesSlide142.xml"/>
</Relationships>
</file>

<file path=ppt/slides/_rels/slide143.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43.xml"/>
</Relationships>
</file>

<file path=ppt/slides/_rels/slide144.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44.xml"/>
</Relationships>
</file>

<file path=ppt/slides/_rels/slide145.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45.xml"/>
</Relationships>
</file>

<file path=ppt/slides/_rels/slide146.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147.xml.rels><?xml version="1.0" encoding="UTF-8"?>
<Relationships xmlns="http://schemas.openxmlformats.org/package/2006/relationships"><Relationship Id="rId1" Type="http://schemas.openxmlformats.org/officeDocument/2006/relationships/image" Target="../media/image95.tif"/><Relationship Id="rId2" Type="http://schemas.openxmlformats.org/officeDocument/2006/relationships/image" Target="../media/image96.tif"/><Relationship Id="rId3" Type="http://schemas.openxmlformats.org/officeDocument/2006/relationships/slideLayout" Target="../slideLayouts/slideLayout25.xml"/><Relationship Id="rId4" Type="http://schemas.openxmlformats.org/officeDocument/2006/relationships/notesSlide" Target="../notesSlides/notesSlide147.xml"/>
</Relationships>
</file>

<file path=ppt/slides/_rels/slide148.xml.rels><?xml version="1.0" encoding="UTF-8"?>
<Relationships xmlns="http://schemas.openxmlformats.org/package/2006/relationships"><Relationship Id="rId1" Type="http://schemas.openxmlformats.org/officeDocument/2006/relationships/image" Target="../media/image97.png"/><Relationship Id="rId2" Type="http://schemas.openxmlformats.org/officeDocument/2006/relationships/slideLayout" Target="../slideLayouts/slideLayout61.xml"/><Relationship Id="rId3" Type="http://schemas.openxmlformats.org/officeDocument/2006/relationships/notesSlide" Target="../notesSlides/notesSlide148.xml"/>
</Relationships>
</file>

<file path=ppt/slides/_rels/slide149.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15.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150.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50.xml"/>
</Relationships>
</file>

<file path=ppt/slides/_rels/slide151.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51.xml"/>
</Relationships>
</file>

<file path=ppt/slides/_rels/slide152.xml.rels><?xml version="1.0" encoding="UTF-8"?>
<Relationships xmlns="http://schemas.openxmlformats.org/package/2006/relationships"><Relationship Id="rId1" Type="http://schemas.openxmlformats.org/officeDocument/2006/relationships/image" Target="../media/image98.tif"/><Relationship Id="rId2" Type="http://schemas.openxmlformats.org/officeDocument/2006/relationships/slideLayout" Target="../slideLayouts/slideLayout25.xml"/><Relationship Id="rId3" Type="http://schemas.openxmlformats.org/officeDocument/2006/relationships/notesSlide" Target="../notesSlides/notesSlide152.xml"/>
</Relationships>
</file>

<file path=ppt/slides/_rels/slide153.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53.xml"/>
</Relationships>
</file>

<file path=ppt/slides/_rels/slide154.xml.rels><?xml version="1.0" encoding="UTF-8"?>
<Relationships xmlns="http://schemas.openxmlformats.org/package/2006/relationships"><Relationship Id="rId1" Type="http://schemas.openxmlformats.org/officeDocument/2006/relationships/image" Target="../media/image99.png"/><Relationship Id="rId2" Type="http://schemas.openxmlformats.org/officeDocument/2006/relationships/slideLayout" Target="../slideLayouts/slideLayout13.xml"/><Relationship Id="rId3" Type="http://schemas.openxmlformats.org/officeDocument/2006/relationships/notesSlide" Target="../notesSlides/notesSlide154.xml"/>
</Relationships>
</file>

<file path=ppt/slides/_rels/slide155.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16.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17.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18.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slideLayout" Target="../slideLayouts/slideLayout25.xml"/>
</Relationships>
</file>

<file path=ppt/slides/_rels/slide19.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2.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slideLayout" Target="../slideLayouts/slideLayout25.xml"/>
</Relationships>
</file>

<file path=ppt/slides/_rels/slide21.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25.xml"/>
</Relationships>
</file>

<file path=ppt/slides/_rels/slide22.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slideLayout" Target="../slideLayouts/slideLayout25.xml"/><Relationship Id="rId3" Type="http://schemas.openxmlformats.org/officeDocument/2006/relationships/notesSlide" Target="../notesSlides/notesSlide22.xml"/>
</Relationships>
</file>

<file path=ppt/slides/_rels/slide23.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image" Target="../media/image21.png"/><Relationship Id="rId3" Type="http://schemas.openxmlformats.org/officeDocument/2006/relationships/slideLayout" Target="../slideLayouts/slideLayout25.xml"/>
</Relationships>
</file>

<file path=ppt/slides/_rels/slide24.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image" Target="../media/image23.png"/><Relationship Id="rId3" Type="http://schemas.openxmlformats.org/officeDocument/2006/relationships/slideLayout" Target="../slideLayouts/slideLayout25.xml"/><Relationship Id="rId4" Type="http://schemas.openxmlformats.org/officeDocument/2006/relationships/notesSlide" Target="../notesSlides/notesSlide24.xml"/>
</Relationships>
</file>

<file path=ppt/slides/_rels/slide25.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slideLayout" Target="../slideLayouts/slideLayout25.xml"/>
</Relationships>
</file>

<file path=ppt/slides/_rels/slide26.xml.rels><?xml version="1.0" encoding="UTF-8"?>
<Relationships xmlns="http://schemas.openxmlformats.org/package/2006/relationships"><Relationship Id="rId1" Type="http://schemas.openxmlformats.org/officeDocument/2006/relationships/image" Target="../media/image25.png"/><Relationship Id="rId2" Type="http://schemas.openxmlformats.org/officeDocument/2006/relationships/slideLayout" Target="../slideLayouts/slideLayout13.xml"/>
</Relationships>
</file>

<file path=ppt/slides/_rels/slide27.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28.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8.xml"/>
</Relationships>
</file>

<file path=ppt/slides/_rels/slide29.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30.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31.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1.xml"/>
</Relationships>
</file>

<file path=ppt/slides/_rels/slide32.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33.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34.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35.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image" Target="../media/image27.png"/><Relationship Id="rId3" Type="http://schemas.openxmlformats.org/officeDocument/2006/relationships/slideLayout" Target="../slideLayouts/slideLayout25.xml"/><Relationship Id="rId4" Type="http://schemas.openxmlformats.org/officeDocument/2006/relationships/notesSlide" Target="../notesSlides/notesSlide35.xml"/>
</Relationships>
</file>

<file path=ppt/slides/_rels/slide36.xml.rels><?xml version="1.0" encoding="UTF-8"?>
<Relationships xmlns="http://schemas.openxmlformats.org/package/2006/relationships"><Relationship Id="rId1" Type="http://schemas.openxmlformats.org/officeDocument/2006/relationships/image" Target="../media/image28.png"/><Relationship Id="rId2" Type="http://schemas.openxmlformats.org/officeDocument/2006/relationships/slideLayout" Target="../slideLayouts/slideLayout25.xml"/><Relationship Id="rId3" Type="http://schemas.openxmlformats.org/officeDocument/2006/relationships/notesSlide" Target="../notesSlides/notesSlide36.xml"/>
</Relationships>
</file>

<file path=ppt/slides/_rels/slide37.xml.rels><?xml version="1.0" encoding="UTF-8"?>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37.xml"/>
</Relationships>
</file>

<file path=ppt/slides/_rels/slide38.xml.rels><?xml version="1.0" encoding="UTF-8"?>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0.png"/><Relationship Id="rId3" Type="http://schemas.openxmlformats.org/officeDocument/2006/relationships/image" Target="../media/image31.png"/><Relationship Id="rId4" Type="http://schemas.openxmlformats.org/officeDocument/2006/relationships/image" Target="../media/image32.png"/><Relationship Id="rId5" Type="http://schemas.openxmlformats.org/officeDocument/2006/relationships/image" Target="../media/image33.png"/><Relationship Id="rId6" Type="http://schemas.openxmlformats.org/officeDocument/2006/relationships/slideLayout" Target="../slideLayouts/slideLayout40.xml"/>
</Relationships>
</file>

<file path=ppt/slides/_rels/slide39.xml.rels><?xml version="1.0" encoding="UTF-8"?>
<Relationships xmlns="http://schemas.openxmlformats.org/package/2006/relationships"><Relationship Id="rId1" Type="http://schemas.openxmlformats.org/officeDocument/2006/relationships/image" Target="../media/image34.png"/><Relationship Id="rId2" Type="http://schemas.openxmlformats.org/officeDocument/2006/relationships/slideLayout" Target="../slideLayouts/slideLayout40.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40.xml.rels><?xml version="1.0" encoding="UTF-8"?>
<Relationships xmlns="http://schemas.openxmlformats.org/package/2006/relationships"><Relationship Id="rId1" Type="http://schemas.openxmlformats.org/officeDocument/2006/relationships/slideLayout" Target="../slideLayouts/slideLayout40.xml"/>
</Relationships>
</file>

<file path=ppt/slides/_rels/slide41.xml.rels><?xml version="1.0" encoding="UTF-8"?>
<Relationships xmlns="http://schemas.openxmlformats.org/package/2006/relationships"><Relationship Id="rId1" Type="http://schemas.openxmlformats.org/officeDocument/2006/relationships/image" Target="../media/image35.png"/><Relationship Id="rId2" Type="http://schemas.openxmlformats.org/officeDocument/2006/relationships/image" Target="../media/image36.png"/><Relationship Id="rId3" Type="http://schemas.openxmlformats.org/officeDocument/2006/relationships/slideLayout" Target="../slideLayouts/slideLayout40.xml"/><Relationship Id="rId4" Type="http://schemas.openxmlformats.org/officeDocument/2006/relationships/notesSlide" Target="../notesSlides/notesSlide41.xml"/>
</Relationships>
</file>

<file path=ppt/slides/_rels/slide42.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2.xml"/>
</Relationships>
</file>

<file path=ppt/slides/_rels/slide43.xml.rels><?xml version="1.0" encoding="UTF-8"?>
<Relationships xmlns="http://schemas.openxmlformats.org/package/2006/relationships"><Relationship Id="rId1" Type="http://schemas.openxmlformats.org/officeDocument/2006/relationships/image" Target="../media/image37.png"/><Relationship Id="rId2" Type="http://schemas.openxmlformats.org/officeDocument/2006/relationships/image" Target="../media/image38.png"/><Relationship Id="rId3" Type="http://schemas.openxmlformats.org/officeDocument/2006/relationships/slideLayout" Target="../slideLayouts/slideLayout40.xml"/>
</Relationships>
</file>

<file path=ppt/slides/_rels/slide44.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45.xml.rels><?xml version="1.0" encoding="UTF-8"?>
<Relationships xmlns="http://schemas.openxmlformats.org/package/2006/relationships"><Relationship Id="rId1" Type="http://schemas.openxmlformats.org/officeDocument/2006/relationships/image" Target="../media/image39.png"/><Relationship Id="rId2" Type="http://schemas.openxmlformats.org/officeDocument/2006/relationships/slideLayout" Target="../slideLayouts/slideLayout40.xml"/><Relationship Id="rId3" Type="http://schemas.openxmlformats.org/officeDocument/2006/relationships/notesSlide" Target="../notesSlides/notesSlide45.xml"/>
</Relationships>
</file>

<file path=ppt/slides/_rels/slide46.xml.rels><?xml version="1.0" encoding="UTF-8"?>
<Relationships xmlns="http://schemas.openxmlformats.org/package/2006/relationships"><Relationship Id="rId1" Type="http://schemas.openxmlformats.org/officeDocument/2006/relationships/hyperlink" Target="https://www.python.org/dev/peps/pep-0636/" TargetMode="External"/><Relationship Id="rId2" Type="http://schemas.openxmlformats.org/officeDocument/2006/relationships/image" Target="../media/image40.png"/><Relationship Id="rId3" Type="http://schemas.openxmlformats.org/officeDocument/2006/relationships/slideLayout" Target="../slideLayouts/slideLayout40.xml"/><Relationship Id="rId4" Type="http://schemas.openxmlformats.org/officeDocument/2006/relationships/notesSlide" Target="../notesSlides/notesSlide46.xml"/>
</Relationships>
</file>

<file path=ppt/slides/_rels/slide47.xml.rels><?xml version="1.0" encoding="UTF-8"?>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13.xml"/>
</Relationships>
</file>

<file path=ppt/slides/_rels/slide48.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49.xml.rels><?xml version="1.0" encoding="UTF-8"?>
<Relationships xmlns="http://schemas.openxmlformats.org/package/2006/relationships"><Relationship Id="rId1" Type="http://schemas.openxmlformats.org/officeDocument/2006/relationships/image" Target="../media/image42.png"/><Relationship Id="rId2" Type="http://schemas.openxmlformats.org/officeDocument/2006/relationships/slideLayout" Target="../slideLayouts/slideLayout25.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50.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51.xml.rels><?xml version="1.0" encoding="UTF-8"?>
<Relationships xmlns="http://schemas.openxmlformats.org/package/2006/relationships"><Relationship Id="rId1" Type="http://schemas.openxmlformats.org/officeDocument/2006/relationships/slideLayout" Target="../slideLayouts/slideLayout40.xml"/>
</Relationships>
</file>

<file path=ppt/slides/_rels/slide52.xml.rels><?xml version="1.0" encoding="UTF-8"?>
<Relationships xmlns="http://schemas.openxmlformats.org/package/2006/relationships"><Relationship Id="rId1" Type="http://schemas.openxmlformats.org/officeDocument/2006/relationships/image" Target="../media/image43.png"/><Relationship Id="rId2" Type="http://schemas.openxmlformats.org/officeDocument/2006/relationships/image" Target="../media/image44.png"/><Relationship Id="rId3" Type="http://schemas.openxmlformats.org/officeDocument/2006/relationships/slideLayout" Target="../slideLayouts/slideLayout40.xml"/>
</Relationships>
</file>

<file path=ppt/slides/_rels/slide53.xml.rels><?xml version="1.0" encoding="UTF-8"?>
<Relationships xmlns="http://schemas.openxmlformats.org/package/2006/relationships"><Relationship Id="rId1" Type="http://schemas.openxmlformats.org/officeDocument/2006/relationships/image" Target="../media/image45.png"/><Relationship Id="rId2" Type="http://schemas.openxmlformats.org/officeDocument/2006/relationships/image" Target="../media/image46.png"/><Relationship Id="rId3" Type="http://schemas.openxmlformats.org/officeDocument/2006/relationships/slideLayout" Target="../slideLayouts/slideLayout40.xml"/>
</Relationships>
</file>

<file path=ppt/slides/_rels/slide54.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55.xml.rels><?xml version="1.0" encoding="UTF-8"?>
<Relationships xmlns="http://schemas.openxmlformats.org/package/2006/relationships"><Relationship Id="rId1" Type="http://schemas.openxmlformats.org/officeDocument/2006/relationships/hyperlink" Target="https://docs.python.org/3.7/library/stdtypes.html#string-methods" TargetMode="External"/><Relationship Id="rId2" Type="http://schemas.openxmlformats.org/officeDocument/2006/relationships/image" Target="../media/image47.png"/><Relationship Id="rId3" Type="http://schemas.openxmlformats.org/officeDocument/2006/relationships/image" Target="../media/image48.png"/><Relationship Id="rId4" Type="http://schemas.openxmlformats.org/officeDocument/2006/relationships/image" Target="../media/image49.png"/><Relationship Id="rId5" Type="http://schemas.openxmlformats.org/officeDocument/2006/relationships/slideLayout" Target="../slideLayouts/slideLayout25.xml"/><Relationship Id="rId6" Type="http://schemas.openxmlformats.org/officeDocument/2006/relationships/notesSlide" Target="../notesSlides/notesSlide55.xml"/>
</Relationships>
</file>

<file path=ppt/slides/_rels/slide56.xml.rels><?xml version="1.0" encoding="UTF-8"?>
<Relationships xmlns="http://schemas.openxmlformats.org/package/2006/relationships"><Relationship Id="rId1" Type="http://schemas.openxmlformats.org/officeDocument/2006/relationships/hyperlink" Target="https://docs.python.org/3.4/library/string.html" TargetMode="External"/><Relationship Id="rId2" Type="http://schemas.openxmlformats.org/officeDocument/2006/relationships/image" Target="../media/image50.png"/><Relationship Id="rId3" Type="http://schemas.openxmlformats.org/officeDocument/2006/relationships/slideLayout" Target="../slideLayouts/slideLayout25.xml"/><Relationship Id="rId4" Type="http://schemas.openxmlformats.org/officeDocument/2006/relationships/notesSlide" Target="../notesSlides/notesSlide56.xml"/>
</Relationships>
</file>

<file path=ppt/slides/_rels/slide57.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58.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8.xml"/>
</Relationships>
</file>

<file path=ppt/slides/_rels/slide59.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40.xml"/>
</Relationships>
</file>

<file path=ppt/slides/_rels/slide60.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61.xml.rels><?xml version="1.0" encoding="UTF-8"?>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slideLayout" Target="../slideLayouts/slideLayout25.xml"/><Relationship Id="rId5" Type="http://schemas.openxmlformats.org/officeDocument/2006/relationships/notesSlide" Target="../notesSlides/notesSlide61.xml"/>
</Relationships>
</file>

<file path=ppt/slides/_rels/slide62.xml.rels><?xml version="1.0" encoding="UTF-8"?>
<Relationships xmlns="http://schemas.openxmlformats.org/package/2006/relationships"><Relationship Id="rId1" Type="http://schemas.openxmlformats.org/officeDocument/2006/relationships/image" Target="../media/image54.png"/><Relationship Id="rId2" Type="http://schemas.openxmlformats.org/officeDocument/2006/relationships/image" Target="../media/image55.png"/><Relationship Id="rId3" Type="http://schemas.openxmlformats.org/officeDocument/2006/relationships/image" Target="../media/image56.png"/><Relationship Id="rId4" Type="http://schemas.openxmlformats.org/officeDocument/2006/relationships/image" Target="../media/image57.png"/><Relationship Id="rId5" Type="http://schemas.openxmlformats.org/officeDocument/2006/relationships/slideLayout" Target="../slideLayouts/slideLayout25.xml"/><Relationship Id="rId6" Type="http://schemas.openxmlformats.org/officeDocument/2006/relationships/notesSlide" Target="../notesSlides/notesSlide62.xml"/>
</Relationships>
</file>

<file path=ppt/slides/_rels/slide63.xml.rels><?xml version="1.0" encoding="UTF-8"?>
<Relationships xmlns="http://schemas.openxmlformats.org/package/2006/relationships"><Relationship Id="rId1" Type="http://schemas.openxmlformats.org/officeDocument/2006/relationships/slideLayout" Target="../slideLayouts/slideLayout40.xml"/>
</Relationships>
</file>

<file path=ppt/slides/_rels/slide64.xml.rels><?xml version="1.0" encoding="UTF-8"?>
<Relationships xmlns="http://schemas.openxmlformats.org/package/2006/relationships"><Relationship Id="rId1" Type="http://schemas.openxmlformats.org/officeDocument/2006/relationships/image" Target="../media/image58.png"/><Relationship Id="rId2" Type="http://schemas.openxmlformats.org/officeDocument/2006/relationships/slideLayout" Target="../slideLayouts/slideLayout13.xml"/>
</Relationships>
</file>

<file path=ppt/slides/_rels/slide65.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66.xml.rels><?xml version="1.0" encoding="UTF-8"?>
<Relationships xmlns="http://schemas.openxmlformats.org/package/2006/relationships"><Relationship Id="rId1" Type="http://schemas.openxmlformats.org/officeDocument/2006/relationships/image" Target="../media/image59.png"/><Relationship Id="rId2" Type="http://schemas.openxmlformats.org/officeDocument/2006/relationships/slideLayout" Target="../slideLayouts/slideLayout40.xml"/><Relationship Id="rId3" Type="http://schemas.openxmlformats.org/officeDocument/2006/relationships/notesSlide" Target="../notesSlides/notesSlide66.xml"/>
</Relationships>
</file>

<file path=ppt/slides/_rels/slide67.xml.rels><?xml version="1.0" encoding="UTF-8"?>
<Relationships xmlns="http://schemas.openxmlformats.org/package/2006/relationships"><Relationship Id="rId1" Type="http://schemas.openxmlformats.org/officeDocument/2006/relationships/image" Target="../media/image60.png"/><Relationship Id="rId2" Type="http://schemas.openxmlformats.org/officeDocument/2006/relationships/slideLayout" Target="../slideLayouts/slideLayout40.xml"/><Relationship Id="rId3" Type="http://schemas.openxmlformats.org/officeDocument/2006/relationships/notesSlide" Target="../notesSlides/notesSlide67.xml"/>
</Relationships>
</file>

<file path=ppt/slides/_rels/slide68.xml.rels><?xml version="1.0" encoding="UTF-8"?>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40.xml"/><Relationship Id="rId3" Type="http://schemas.openxmlformats.org/officeDocument/2006/relationships/notesSlide" Target="../notesSlides/notesSlide68.xml"/>
</Relationships>
</file>

<file path=ppt/slides/_rels/slide69.xml.rels><?xml version="1.0" encoding="UTF-8"?>
<Relationships xmlns="http://schemas.openxmlformats.org/package/2006/relationships"><Relationship Id="rId1" Type="http://schemas.openxmlformats.org/officeDocument/2006/relationships/image" Target="../media/image62.png"/><Relationship Id="rId2" Type="http://schemas.openxmlformats.org/officeDocument/2006/relationships/slideLayout" Target="../slideLayouts/slideLayout40.xml"/>
</Relationships>
</file>

<file path=ppt/slides/_rels/slide7.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13.xml"/>
</Relationships>
</file>

<file path=ppt/slides/_rels/slide70.xml.rels><?xml version="1.0" encoding="UTF-8"?>
<Relationships xmlns="http://schemas.openxmlformats.org/package/2006/relationships"><Relationship Id="rId1" Type="http://schemas.openxmlformats.org/officeDocument/2006/relationships/image" Target="../media/image63.png"/><Relationship Id="rId2" Type="http://schemas.openxmlformats.org/officeDocument/2006/relationships/slideLayout" Target="../slideLayouts/slideLayout40.xml"/>
</Relationships>
</file>

<file path=ppt/slides/_rels/slide71.xml.rels><?xml version="1.0" encoding="UTF-8"?>
<Relationships xmlns="http://schemas.openxmlformats.org/package/2006/relationships"><Relationship Id="rId1" Type="http://schemas.openxmlformats.org/officeDocument/2006/relationships/image" Target="../media/image64.png"/><Relationship Id="rId2" Type="http://schemas.openxmlformats.org/officeDocument/2006/relationships/slideLayout" Target="../slideLayouts/slideLayout40.xml"/><Relationship Id="rId3" Type="http://schemas.openxmlformats.org/officeDocument/2006/relationships/notesSlide" Target="../notesSlides/notesSlide71.xml"/>
</Relationships>
</file>

<file path=ppt/slides/_rels/slide72.xml.rels><?xml version="1.0" encoding="UTF-8"?>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72.xml"/>
</Relationships>
</file>

<file path=ppt/slides/_rels/slide73.xml.rels><?xml version="1.0" encoding="UTF-8"?>
<Relationships xmlns="http://schemas.openxmlformats.org/package/2006/relationships"><Relationship Id="rId1" Type="http://schemas.openxmlformats.org/officeDocument/2006/relationships/image" Target="../media/image65.png"/><Relationship Id="rId2" Type="http://schemas.openxmlformats.org/officeDocument/2006/relationships/slideLayout" Target="../slideLayouts/slideLayout25.xml"/>
</Relationships>
</file>

<file path=ppt/slides/_rels/slide74.xml.rels><?xml version="1.0" encoding="UTF-8"?>
<Relationships xmlns="http://schemas.openxmlformats.org/package/2006/relationships"><Relationship Id="rId1" Type="http://schemas.openxmlformats.org/officeDocument/2006/relationships/image" Target="../media/image66.png"/><Relationship Id="rId2" Type="http://schemas.openxmlformats.org/officeDocument/2006/relationships/slideLayout" Target="../slideLayouts/slideLayout13.xml"/><Relationship Id="rId3" Type="http://schemas.openxmlformats.org/officeDocument/2006/relationships/notesSlide" Target="../notesSlides/notesSlide74.xml"/>
</Relationships>
</file>

<file path=ppt/slides/_rels/slide75.xml.rels><?xml version="1.0" encoding="UTF-8"?>
<Relationships xmlns="http://schemas.openxmlformats.org/package/2006/relationships"><Relationship Id="rId1" Type="http://schemas.openxmlformats.org/officeDocument/2006/relationships/image" Target="../media/image67.png"/><Relationship Id="rId2" Type="http://schemas.openxmlformats.org/officeDocument/2006/relationships/slideLayout" Target="../slideLayouts/slideLayout25.xml"/><Relationship Id="rId3" Type="http://schemas.openxmlformats.org/officeDocument/2006/relationships/notesSlide" Target="../notesSlides/notesSlide75.xml"/>
</Relationships>
</file>

<file path=ppt/slides/_rels/slide76.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76.xml"/>
</Relationships>
</file>

<file path=ppt/slides/_rels/slide77.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78.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78.xml"/>
</Relationships>
</file>

<file path=ppt/slides/_rels/slide79.xml.rels><?xml version="1.0" encoding="UTF-8"?>
<Relationships xmlns="http://schemas.openxmlformats.org/package/2006/relationships"><Relationship Id="rId1" Type="http://schemas.openxmlformats.org/officeDocument/2006/relationships/image" Target="../media/image68.png"/><Relationship Id="rId2" Type="http://schemas.openxmlformats.org/officeDocument/2006/relationships/slideLayout" Target="../slideLayouts/slideLayout13.xml"/><Relationship Id="rId3" Type="http://schemas.openxmlformats.org/officeDocument/2006/relationships/notesSlide" Target="../notesSlides/notesSlide79.xml"/>
</Relationships>
</file>

<file path=ppt/slides/_rels/slide8.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image" Target="../media/image15.png"/><Relationship Id="rId3" Type="http://schemas.openxmlformats.org/officeDocument/2006/relationships/slideLayout" Target="../slideLayouts/slideLayout25.xml"/>
</Relationships>
</file>

<file path=ppt/slides/_rels/slide80.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80.xml"/>
</Relationships>
</file>

<file path=ppt/slides/_rels/slide81.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1.xml"/>
</Relationships>
</file>

<file path=ppt/slides/_rels/slide82.xml.rels><?xml version="1.0" encoding="UTF-8"?>
<Relationships xmlns="http://schemas.openxmlformats.org/package/2006/relationships"><Relationship Id="rId1" Type="http://schemas.openxmlformats.org/officeDocument/2006/relationships/image" Target="../media/image69.png"/><Relationship Id="rId2" Type="http://schemas.openxmlformats.org/officeDocument/2006/relationships/slideLayout" Target="../slideLayouts/slideLayout25.xml"/>
</Relationships>
</file>

<file path=ppt/slides/_rels/slide83.xml.rels><?xml version="1.0" encoding="UTF-8"?>
<Relationships xmlns="http://schemas.openxmlformats.org/package/2006/relationships"><Relationship Id="rId1" Type="http://schemas.openxmlformats.org/officeDocument/2006/relationships/image" Target="../media/image70.png"/><Relationship Id="rId2" Type="http://schemas.openxmlformats.org/officeDocument/2006/relationships/slideLayout" Target="../slideLayouts/slideLayout25.xml"/><Relationship Id="rId3" Type="http://schemas.openxmlformats.org/officeDocument/2006/relationships/notesSlide" Target="../notesSlides/notesSlide83.xml"/>
</Relationships>
</file>

<file path=ppt/slides/_rels/slide84.xml.rels><?xml version="1.0" encoding="UTF-8"?>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25.xml"/><Relationship Id="rId3" Type="http://schemas.openxmlformats.org/officeDocument/2006/relationships/notesSlide" Target="../notesSlides/notesSlide84.xml"/>
</Relationships>
</file>

<file path=ppt/slides/_rels/slide85.xml.rels><?xml version="1.0" encoding="UTF-8"?>
<Relationships xmlns="http://schemas.openxmlformats.org/package/2006/relationships"><Relationship Id="rId1" Type="http://schemas.openxmlformats.org/officeDocument/2006/relationships/image" Target="../media/image72.png"/><Relationship Id="rId2" Type="http://schemas.openxmlformats.org/officeDocument/2006/relationships/slideLayout" Target="../slideLayouts/slideLayout25.xml"/><Relationship Id="rId3" Type="http://schemas.openxmlformats.org/officeDocument/2006/relationships/notesSlide" Target="../notesSlides/notesSlide85.xml"/>
</Relationships>
</file>

<file path=ppt/slides/_rels/slide86.xml.rels><?xml version="1.0" encoding="UTF-8"?>
<Relationships xmlns="http://schemas.openxmlformats.org/package/2006/relationships"><Relationship Id="rId1" Type="http://schemas.openxmlformats.org/officeDocument/2006/relationships/image" Target="../media/image73.png"/><Relationship Id="rId2" Type="http://schemas.openxmlformats.org/officeDocument/2006/relationships/slideLayout" Target="../slideLayouts/slideLayout25.xml"/><Relationship Id="rId3" Type="http://schemas.openxmlformats.org/officeDocument/2006/relationships/notesSlide" Target="../notesSlides/notesSlide86.xml"/>
</Relationships>
</file>

<file path=ppt/slides/_rels/slide87.xml.rels><?xml version="1.0" encoding="UTF-8"?>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87.xml"/>
</Relationships>
</file>

<file path=ppt/slides/_rels/slide88.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88.xml"/>
</Relationships>
</file>

<file path=ppt/slides/_rels/slide89.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89.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90.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90.xml"/>
</Relationships>
</file>

<file path=ppt/slides/_rels/slide91.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91.xml"/>
</Relationships>
</file>

<file path=ppt/slides/_rels/slide92.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92.xml"/>
</Relationships>
</file>

<file path=ppt/slides/_rels/slide93.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93.xml"/>
</Relationships>
</file>

<file path=ppt/slides/_rels/slide94.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94.xml"/>
</Relationships>
</file>

<file path=ppt/slides/_rels/slide95.xml.rels><?xml version="1.0" encoding="UTF-8"?>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95.xml"/>
</Relationships>
</file>

<file path=ppt/slides/_rels/slide96.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96.xml"/>
</Relationships>
</file>

<file path=ppt/slides/_rels/slide97.xml.rels><?xml version="1.0" encoding="UTF-8"?>
<Relationships xmlns="http://schemas.openxmlformats.org/package/2006/relationships"><Relationship Id="rId1" Type="http://schemas.openxmlformats.org/officeDocument/2006/relationships/image" Target="../media/image74.png"/><Relationship Id="rId2" Type="http://schemas.openxmlformats.org/officeDocument/2006/relationships/image" Target="../media/image75.png"/><Relationship Id="rId3" Type="http://schemas.openxmlformats.org/officeDocument/2006/relationships/slideLayout" Target="../slideLayouts/slideLayout25.xml"/>
</Relationships>
</file>

<file path=ppt/slides/_rels/slide98.xml.rels><?xml version="1.0" encoding="UTF-8"?>
<Relationships xmlns="http://schemas.openxmlformats.org/package/2006/relationships"><Relationship Id="rId1" Type="http://schemas.openxmlformats.org/officeDocument/2006/relationships/image" Target="../media/image76.png"/><Relationship Id="rId2" Type="http://schemas.openxmlformats.org/officeDocument/2006/relationships/image" Target="../media/image77.png"/><Relationship Id="rId3" Type="http://schemas.openxmlformats.org/officeDocument/2006/relationships/image" Target="../media/image78.png"/><Relationship Id="rId4" Type="http://schemas.openxmlformats.org/officeDocument/2006/relationships/slideLayout" Target="../slideLayouts/slideLayout25.xml"/><Relationship Id="rId5" Type="http://schemas.openxmlformats.org/officeDocument/2006/relationships/notesSlide" Target="../notesSlides/notesSlide98.xml"/>
</Relationships>
</file>

<file path=ppt/slides/_rels/slide99.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4" name="Title 1"/>
          <p:cNvSpPr/>
          <p:nvPr/>
        </p:nvSpPr>
        <p:spPr>
          <a:xfrm>
            <a:off x="1371600" y="1803240"/>
            <a:ext cx="9447480" cy="1823760"/>
          </a:xfrm>
          <a:prstGeom prst="rect">
            <a:avLst/>
          </a:prstGeom>
          <a:noFill/>
          <a:ln w="0">
            <a:noFill/>
          </a:ln>
        </p:spPr>
        <p:style>
          <a:lnRef idx="0"/>
          <a:fillRef idx="0"/>
          <a:effectRef idx="0"/>
          <a:fontRef idx="minor"/>
        </p:style>
        <p:txBody>
          <a:bodyPr lIns="90000" rIns="90000" tIns="45000" bIns="45000" anchor="b">
            <a:noAutofit/>
          </a:bodyPr>
          <a:p>
            <a:pPr>
              <a:lnSpc>
                <a:spcPct val="90000"/>
              </a:lnSpc>
            </a:pPr>
            <a:r>
              <a:rPr b="0" lang="en-US" sz="6000" spc="-1" strike="noStrike" cap="all">
                <a:solidFill>
                  <a:srgbClr val="ffffff"/>
                </a:solidFill>
                <a:latin typeface="Century Gothic"/>
                <a:ea typeface="DejaVu Sans"/>
              </a:rPr>
              <a:t>One day of python</a:t>
            </a:r>
            <a:endParaRPr b="0" lang="en-US" sz="6000" spc="-1" strike="noStrike">
              <a:latin typeface="Arial"/>
            </a:endParaRPr>
          </a:p>
        </p:txBody>
      </p:sp>
      <p:sp>
        <p:nvSpPr>
          <p:cNvPr id="245" name="Subtitle 2"/>
          <p:cNvSpPr/>
          <p:nvPr/>
        </p:nvSpPr>
        <p:spPr>
          <a:xfrm>
            <a:off x="1371600" y="3632040"/>
            <a:ext cx="9447480" cy="684360"/>
          </a:xfrm>
          <a:prstGeom prst="rect">
            <a:avLst/>
          </a:prstGeom>
          <a:noFill/>
          <a:ln w="0">
            <a:noFill/>
          </a:ln>
        </p:spPr>
        <p:style>
          <a:lnRef idx="0"/>
          <a:fillRef idx="0"/>
          <a:effectRef idx="0"/>
          <a:fontRef idx="minor"/>
        </p:style>
        <p:txBody>
          <a:bodyPr lIns="90000" rIns="90000" tIns="45000" bIns="45000">
            <a:noAutofit/>
          </a:bodyPr>
          <a:p>
            <a:pPr>
              <a:lnSpc>
                <a:spcPct val="90000"/>
              </a:lnSpc>
              <a:spcBef>
                <a:spcPts val="1001"/>
              </a:spcBef>
              <a:tabLst>
                <a:tab algn="l" pos="0"/>
              </a:tabLst>
            </a:pPr>
            <a:r>
              <a:rPr b="0" lang="en-US" sz="2000" spc="-1" strike="noStrike">
                <a:solidFill>
                  <a:srgbClr val="ffffff"/>
                </a:solidFill>
                <a:latin typeface="Century Gothic"/>
                <a:ea typeface="DejaVu Sans"/>
              </a:rPr>
              <a:t>Saintcon 2021</a:t>
            </a:r>
            <a:endParaRPr b="0" lang="en-US" sz="2000" spc="-1" strike="noStrike">
              <a:latin typeface="Arial"/>
            </a:endParaRPr>
          </a:p>
        </p:txBody>
      </p:sp>
      <p:pic>
        <p:nvPicPr>
          <p:cNvPr id="246" name="Picture 5" descr=""/>
          <p:cNvPicPr/>
          <p:nvPr/>
        </p:nvPicPr>
        <p:blipFill>
          <a:blip r:embed="rId1"/>
          <a:stretch/>
        </p:blipFill>
        <p:spPr>
          <a:xfrm>
            <a:off x="1873800" y="4819680"/>
            <a:ext cx="3681720" cy="1040040"/>
          </a:xfrm>
          <a:prstGeom prst="rect">
            <a:avLst/>
          </a:prstGeom>
          <a:ln w="0">
            <a:noFill/>
          </a:ln>
        </p:spPr>
      </p:pic>
      <p:pic>
        <p:nvPicPr>
          <p:cNvPr id="247" name="" descr=""/>
          <p:cNvPicPr/>
          <p:nvPr/>
        </p:nvPicPr>
        <p:blipFill>
          <a:blip r:embed="rId2"/>
          <a:stretch/>
        </p:blipFill>
        <p:spPr>
          <a:xfrm>
            <a:off x="9470880" y="4156560"/>
            <a:ext cx="2415240" cy="2471760"/>
          </a:xfrm>
          <a:prstGeom prst="rect">
            <a:avLst/>
          </a:prstGeom>
          <a:ln w="0">
            <a:noFill/>
          </a:ln>
        </p:spPr>
      </p:pic>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2" name="Title 1"/>
          <p:cNvSpPr/>
          <p:nvPr/>
        </p:nvSpPr>
        <p:spPr>
          <a:xfrm>
            <a:off x="2895480" y="764280"/>
            <a:ext cx="8609040" cy="1291680"/>
          </a:xfrm>
          <a:prstGeom prst="rect">
            <a:avLst/>
          </a:prstGeom>
          <a:noFill/>
          <a:ln w="0">
            <a:noFill/>
          </a:ln>
        </p:spPr>
        <p:style>
          <a:lnRef idx="0"/>
          <a:fillRef idx="0"/>
          <a:effectRef idx="0"/>
          <a:fontRef idx="minor"/>
        </p:style>
        <p:txBody>
          <a:bodyPr lIns="90000" rIns="90000" tIns="45000" bIns="45000" anchor="ctr">
            <a:noAutofit/>
          </a:bodyPr>
          <a:p>
            <a:pPr algn="r">
              <a:lnSpc>
                <a:spcPct val="90000"/>
              </a:lnSpc>
            </a:pPr>
            <a:r>
              <a:rPr b="0" lang="en-US" sz="4000" spc="-1" strike="noStrike" cap="all">
                <a:solidFill>
                  <a:srgbClr val="ffffff"/>
                </a:solidFill>
                <a:latin typeface="Century Gothic"/>
                <a:ea typeface="DejaVu Sans"/>
              </a:rPr>
              <a:t>Making a comment</a:t>
            </a:r>
            <a:endParaRPr b="0" lang="en-US" sz="4000" spc="-1" strike="noStrike">
              <a:latin typeface="Arial"/>
            </a:endParaRPr>
          </a:p>
        </p:txBody>
      </p:sp>
      <p:sp>
        <p:nvSpPr>
          <p:cNvPr id="273" name="Content Placeholder 2"/>
          <p:cNvSpPr/>
          <p:nvPr/>
        </p:nvSpPr>
        <p:spPr>
          <a:xfrm>
            <a:off x="685800" y="2194560"/>
            <a:ext cx="10819080" cy="4022640"/>
          </a:xfrm>
          <a:prstGeom prst="rect">
            <a:avLst/>
          </a:prstGeom>
          <a:noFill/>
          <a:ln w="0">
            <a:noFill/>
          </a:ln>
        </p:spPr>
        <p:style>
          <a:lnRef idx="0"/>
          <a:fillRef idx="0"/>
          <a:effectRef idx="0"/>
          <a:fontRef idx="minor"/>
        </p:style>
        <p:txBody>
          <a:bodyPr lIns="90000" rIns="90000" tIns="45000" bIns="45000">
            <a:noAutofit/>
          </a:bodyPr>
          <a:p>
            <a:pPr marL="228600" indent="-227160">
              <a:lnSpc>
                <a:spcPct val="90000"/>
              </a:lnSpc>
              <a:spcBef>
                <a:spcPts val="1001"/>
              </a:spcBef>
              <a:buClr>
                <a:srgbClr val="ffffff"/>
              </a:buClr>
              <a:buFont typeface="Arial"/>
              <a:buChar char="•"/>
            </a:pPr>
            <a:r>
              <a:rPr b="0" lang="en-US" sz="2200" spc="-1" strike="noStrike">
                <a:solidFill>
                  <a:srgbClr val="ffffff"/>
                </a:solidFill>
                <a:latin typeface="Century Gothic"/>
                <a:ea typeface="DejaVu Sans"/>
              </a:rPr>
              <a:t>Not to useful in the interactive shell but invaluable in scripts</a:t>
            </a:r>
            <a:endParaRPr b="0" lang="en-US" sz="2200" spc="-1" strike="noStrike">
              <a:latin typeface="Arial"/>
            </a:endParaRPr>
          </a:p>
          <a:p>
            <a:pPr>
              <a:lnSpc>
                <a:spcPct val="90000"/>
              </a:lnSpc>
              <a:spcBef>
                <a:spcPts val="1001"/>
              </a:spcBef>
            </a:pPr>
            <a:endParaRPr b="0" lang="en-US" sz="2200" spc="-1" strike="noStrike">
              <a:latin typeface="Arial"/>
            </a:endParaRPr>
          </a:p>
          <a:p>
            <a:pPr marL="228600" indent="-227160">
              <a:lnSpc>
                <a:spcPct val="90000"/>
              </a:lnSpc>
              <a:spcBef>
                <a:spcPts val="1001"/>
              </a:spcBef>
              <a:buClr>
                <a:srgbClr val="ffffff"/>
              </a:buClr>
              <a:buFont typeface="Arial"/>
              <a:buChar char="•"/>
            </a:pPr>
            <a:r>
              <a:rPr b="0" lang="en-US" sz="2200" spc="-1" strike="noStrike">
                <a:solidFill>
                  <a:srgbClr val="ffffff"/>
                </a:solidFill>
                <a:latin typeface="Century Gothic"/>
                <a:ea typeface="DejaVu Sans"/>
              </a:rPr>
              <a:t># python</a:t>
            </a:r>
            <a:endParaRPr b="0" lang="en-US" sz="2200" spc="-1" strike="noStrike">
              <a:latin typeface="Arial"/>
            </a:endParaRPr>
          </a:p>
          <a:p>
            <a:pPr lvl="1" marL="685800" indent="-227160">
              <a:lnSpc>
                <a:spcPct val="90000"/>
              </a:lnSpc>
              <a:spcBef>
                <a:spcPts val="499"/>
              </a:spcBef>
              <a:buClr>
                <a:srgbClr val="ffffff"/>
              </a:buClr>
              <a:buFont typeface="Arial"/>
              <a:buChar char="•"/>
            </a:pPr>
            <a:r>
              <a:rPr b="0" lang="en-US" sz="2000" spc="-1" strike="noStrike">
                <a:solidFill>
                  <a:srgbClr val="ffffff"/>
                </a:solidFill>
                <a:latin typeface="Century Gothic"/>
                <a:ea typeface="DejaVu Sans"/>
              </a:rPr>
              <a:t>Anything from</a:t>
            </a:r>
            <a:endParaRPr b="0" lang="en-US" sz="2000" spc="-1" strike="noStrike">
              <a:latin typeface="Arial"/>
            </a:endParaRPr>
          </a:p>
          <a:p>
            <a:pPr>
              <a:lnSpc>
                <a:spcPct val="90000"/>
              </a:lnSpc>
              <a:spcBef>
                <a:spcPts val="1001"/>
              </a:spcBef>
            </a:pPr>
            <a:endParaRPr b="0" lang="en-US" sz="2000" spc="-1" strike="noStrike">
              <a:latin typeface="Arial"/>
            </a:endParaRPr>
          </a:p>
          <a:p>
            <a:pPr marL="228600" indent="-227160">
              <a:lnSpc>
                <a:spcPct val="90000"/>
              </a:lnSpc>
              <a:spcBef>
                <a:spcPts val="1001"/>
              </a:spcBef>
              <a:buClr>
                <a:srgbClr val="ffffff"/>
              </a:buClr>
              <a:buFont typeface="Arial"/>
              <a:buChar char="•"/>
            </a:pPr>
            <a:r>
              <a:rPr b="0" lang="en-US" sz="2200" spc="-1" strike="noStrike">
                <a:solidFill>
                  <a:srgbClr val="ffffff"/>
                </a:solidFill>
                <a:latin typeface="Century Gothic"/>
                <a:ea typeface="DejaVu Sans"/>
              </a:rPr>
              <a:t>It is a myth that ‘’’ or “”” can denote the beginning and end of a multi-line comment. What this does is create a multi-line string.   If it is the first line of a module, function, class, or method it becomes the __doc__ for the object.</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10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2" name="Title 1"/>
          <p:cNvSpPr/>
          <p:nvPr/>
        </p:nvSpPr>
        <p:spPr>
          <a:xfrm>
            <a:off x="2895480" y="764280"/>
            <a:ext cx="8609040" cy="1291680"/>
          </a:xfrm>
          <a:prstGeom prst="rect">
            <a:avLst/>
          </a:prstGeom>
          <a:noFill/>
          <a:ln w="0">
            <a:noFill/>
          </a:ln>
        </p:spPr>
        <p:style>
          <a:lnRef idx="0"/>
          <a:fillRef idx="0"/>
          <a:effectRef idx="0"/>
          <a:fontRef idx="minor"/>
        </p:style>
        <p:txBody>
          <a:bodyPr lIns="90000" rIns="90000" tIns="45000" bIns="45000" anchor="ctr">
            <a:noAutofit/>
          </a:bodyPr>
          <a:p>
            <a:pPr algn="r">
              <a:lnSpc>
                <a:spcPct val="90000"/>
              </a:lnSpc>
            </a:pPr>
            <a:r>
              <a:rPr b="0" lang="en-US" sz="4000" spc="-1" strike="noStrike" cap="all">
                <a:solidFill>
                  <a:srgbClr val="ffffff"/>
                </a:solidFill>
                <a:latin typeface="Century Gothic"/>
                <a:ea typeface="DejaVu Sans"/>
              </a:rPr>
              <a:t>Modules in a nutshell </a:t>
            </a:r>
            <a:endParaRPr b="0" lang="en-US" sz="4000" spc="-1" strike="noStrike">
              <a:latin typeface="Arial"/>
            </a:endParaRPr>
          </a:p>
        </p:txBody>
      </p:sp>
      <p:sp>
        <p:nvSpPr>
          <p:cNvPr id="543" name="Content Placeholder 2"/>
          <p:cNvSpPr/>
          <p:nvPr/>
        </p:nvSpPr>
        <p:spPr>
          <a:xfrm>
            <a:off x="685800" y="2194560"/>
            <a:ext cx="10819080" cy="4022640"/>
          </a:xfrm>
          <a:prstGeom prst="rect">
            <a:avLst/>
          </a:prstGeom>
          <a:noFill/>
          <a:ln w="0">
            <a:noFill/>
          </a:ln>
        </p:spPr>
        <p:style>
          <a:lnRef idx="0"/>
          <a:fillRef idx="0"/>
          <a:effectRef idx="0"/>
          <a:fontRef idx="minor"/>
        </p:style>
        <p:txBody>
          <a:bodyPr lIns="90000" rIns="90000" tIns="45000" bIns="45000">
            <a:normAutofit fontScale="75000"/>
          </a:bodyPr>
          <a:p>
            <a:pPr marL="228600" indent="-227160">
              <a:lnSpc>
                <a:spcPct val="90000"/>
              </a:lnSpc>
              <a:spcBef>
                <a:spcPts val="1001"/>
              </a:spcBef>
              <a:buClr>
                <a:srgbClr val="ffffff"/>
              </a:buClr>
              <a:buFont typeface="Arial"/>
              <a:buChar char="•"/>
            </a:pPr>
            <a:r>
              <a:rPr b="0" lang="en-US" sz="2200" spc="-1" strike="noStrike">
                <a:solidFill>
                  <a:srgbClr val="ffffff"/>
                </a:solidFill>
                <a:latin typeface="Century Gothic"/>
                <a:ea typeface="DejaVu Sans"/>
              </a:rPr>
              <a:t>A python module allows you to organize Python code.  </a:t>
            </a:r>
            <a:endParaRPr b="0" lang="en-US" sz="2200" spc="-1" strike="noStrike">
              <a:latin typeface="Arial"/>
            </a:endParaRPr>
          </a:p>
          <a:p>
            <a:pPr>
              <a:lnSpc>
                <a:spcPct val="90000"/>
              </a:lnSpc>
              <a:spcBef>
                <a:spcPts val="1001"/>
              </a:spcBef>
            </a:pPr>
            <a:endParaRPr b="0" lang="en-US" sz="2200" spc="-1" strike="noStrike">
              <a:latin typeface="Arial"/>
            </a:endParaRPr>
          </a:p>
          <a:p>
            <a:pPr marL="228600" indent="-227160">
              <a:lnSpc>
                <a:spcPct val="90000"/>
              </a:lnSpc>
              <a:spcBef>
                <a:spcPts val="1001"/>
              </a:spcBef>
              <a:buClr>
                <a:srgbClr val="ffffff"/>
              </a:buClr>
              <a:buFont typeface="Arial"/>
              <a:buChar char="•"/>
            </a:pPr>
            <a:r>
              <a:rPr b="0" lang="en-US" sz="2200" spc="-1" strike="noStrike">
                <a:solidFill>
                  <a:srgbClr val="ffffff"/>
                </a:solidFill>
                <a:latin typeface="Century Gothic"/>
                <a:ea typeface="DejaVu Sans"/>
              </a:rPr>
              <a:t>However, you already know how to make a Python module.  </a:t>
            </a:r>
            <a:endParaRPr b="0" lang="en-US" sz="2200" spc="-1" strike="noStrike">
              <a:latin typeface="Arial"/>
            </a:endParaRPr>
          </a:p>
          <a:p>
            <a:pPr>
              <a:lnSpc>
                <a:spcPct val="90000"/>
              </a:lnSpc>
              <a:spcBef>
                <a:spcPts val="1001"/>
              </a:spcBef>
            </a:pPr>
            <a:endParaRPr b="0" lang="en-US" sz="2200" spc="-1" strike="noStrike">
              <a:latin typeface="Arial"/>
            </a:endParaRPr>
          </a:p>
          <a:p>
            <a:pPr marL="228600" indent="-227160">
              <a:lnSpc>
                <a:spcPct val="90000"/>
              </a:lnSpc>
              <a:spcBef>
                <a:spcPts val="1001"/>
              </a:spcBef>
              <a:buClr>
                <a:srgbClr val="ffffff"/>
              </a:buClr>
              <a:buFont typeface="Arial"/>
              <a:buChar char="•"/>
            </a:pPr>
            <a:r>
              <a:rPr b="0" lang="en-US" sz="2200" spc="-1" strike="noStrike">
                <a:solidFill>
                  <a:srgbClr val="ffffff"/>
                </a:solidFill>
                <a:latin typeface="Century Gothic"/>
                <a:ea typeface="DejaVu Sans"/>
              </a:rPr>
              <a:t>It is any file that contains Python code, whether it be script, function, class or combination thereof.  </a:t>
            </a:r>
            <a:endParaRPr b="0" lang="en-US" sz="2200" spc="-1" strike="noStrike">
              <a:latin typeface="Arial"/>
            </a:endParaRPr>
          </a:p>
          <a:p>
            <a:pPr>
              <a:lnSpc>
                <a:spcPct val="90000"/>
              </a:lnSpc>
              <a:spcBef>
                <a:spcPts val="1001"/>
              </a:spcBef>
            </a:pPr>
            <a:endParaRPr b="0" lang="en-US" sz="2200" spc="-1" strike="noStrike">
              <a:latin typeface="Arial"/>
            </a:endParaRPr>
          </a:p>
          <a:p>
            <a:pPr marL="228600" indent="-227160">
              <a:lnSpc>
                <a:spcPct val="90000"/>
              </a:lnSpc>
              <a:spcBef>
                <a:spcPts val="1001"/>
              </a:spcBef>
              <a:buClr>
                <a:srgbClr val="ffffff"/>
              </a:buClr>
              <a:buFont typeface="Arial"/>
              <a:buChar char="•"/>
            </a:pPr>
            <a:r>
              <a:rPr b="0" lang="en-US" sz="2200" spc="-1" strike="noStrike">
                <a:solidFill>
                  <a:srgbClr val="ffffff"/>
                </a:solidFill>
                <a:latin typeface="Century Gothic"/>
                <a:ea typeface="DejaVu Sans"/>
              </a:rPr>
              <a:t>A python module is defined by the name of the module.py.  </a:t>
            </a:r>
            <a:endParaRPr b="0" lang="en-US" sz="2200" spc="-1" strike="noStrike">
              <a:latin typeface="Arial"/>
            </a:endParaRPr>
          </a:p>
          <a:p>
            <a:pPr>
              <a:lnSpc>
                <a:spcPct val="90000"/>
              </a:lnSpc>
              <a:spcBef>
                <a:spcPts val="1001"/>
              </a:spcBef>
            </a:pPr>
            <a:endParaRPr b="0" lang="en-US" sz="2200" spc="-1" strike="noStrike">
              <a:latin typeface="Arial"/>
            </a:endParaRPr>
          </a:p>
          <a:p>
            <a:pPr marL="228600" indent="-227160">
              <a:lnSpc>
                <a:spcPct val="90000"/>
              </a:lnSpc>
              <a:spcBef>
                <a:spcPts val="1001"/>
              </a:spcBef>
              <a:buClr>
                <a:srgbClr val="ffffff"/>
              </a:buClr>
              <a:buFont typeface="Arial"/>
              <a:buChar char="•"/>
            </a:pPr>
            <a:r>
              <a:rPr b="0" lang="en-US" sz="2200" spc="-1" strike="noStrike">
                <a:solidFill>
                  <a:srgbClr val="ffffff"/>
                </a:solidFill>
                <a:latin typeface="Century Gothic"/>
                <a:ea typeface="DejaVu Sans"/>
              </a:rPr>
              <a:t>For example, the module Saintcon would be in the file saintcon.py.  </a:t>
            </a:r>
            <a:endParaRPr b="0" lang="en-US" sz="2200" spc="-1" strike="noStrike">
              <a:latin typeface="Arial"/>
            </a:endParaRPr>
          </a:p>
          <a:p>
            <a:pPr>
              <a:lnSpc>
                <a:spcPct val="90000"/>
              </a:lnSpc>
              <a:spcBef>
                <a:spcPts val="1001"/>
              </a:spcBef>
            </a:pPr>
            <a:endParaRPr b="0" lang="en-US" sz="2200" spc="-1" strike="noStrike">
              <a:latin typeface="Arial"/>
            </a:endParaRPr>
          </a:p>
          <a:p>
            <a:pPr marL="228600" indent="-227160">
              <a:lnSpc>
                <a:spcPct val="90000"/>
              </a:lnSpc>
              <a:spcBef>
                <a:spcPts val="1001"/>
              </a:spcBef>
              <a:buClr>
                <a:srgbClr val="ffffff"/>
              </a:buClr>
              <a:buFont typeface="Arial"/>
              <a:buChar char="•"/>
            </a:pPr>
            <a:r>
              <a:rPr b="0" lang="en-US" sz="2200" spc="-1" strike="noStrike">
                <a:solidFill>
                  <a:srgbClr val="ffffff"/>
                </a:solidFill>
                <a:latin typeface="Century Gothic"/>
                <a:ea typeface="DejaVu Sans"/>
              </a:rPr>
              <a:t>To use the module you need to the import statement.  </a:t>
            </a: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10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4" name="Title 1"/>
          <p:cNvSpPr/>
          <p:nvPr/>
        </p:nvSpPr>
        <p:spPr>
          <a:xfrm>
            <a:off x="685800" y="753480"/>
            <a:ext cx="10819080" cy="2801160"/>
          </a:xfrm>
          <a:prstGeom prst="rect">
            <a:avLst/>
          </a:prstGeom>
          <a:noFill/>
          <a:ln w="0">
            <a:noFill/>
          </a:ln>
        </p:spPr>
        <p:style>
          <a:lnRef idx="0"/>
          <a:fillRef idx="0"/>
          <a:effectRef idx="0"/>
          <a:fontRef idx="minor"/>
        </p:style>
        <p:txBody>
          <a:bodyPr lIns="90000" rIns="90000" tIns="45000" bIns="45000" anchor="ctr">
            <a:noAutofit/>
          </a:bodyPr>
          <a:p>
            <a:pPr>
              <a:lnSpc>
                <a:spcPct val="90000"/>
              </a:lnSpc>
            </a:pPr>
            <a:r>
              <a:rPr b="0" lang="en-US" sz="3200" spc="-1" strike="noStrike" cap="all">
                <a:solidFill>
                  <a:srgbClr val="ffffff"/>
                </a:solidFill>
                <a:latin typeface="Century Gothic"/>
                <a:ea typeface="DejaVu Sans"/>
              </a:rPr>
              <a:t>SEQUENCE.PY</a:t>
            </a:r>
            <a:endParaRPr b="0" lang="en-US" sz="3200" spc="-1" strike="noStrike">
              <a:latin typeface="Arial"/>
            </a:endParaRPr>
          </a:p>
        </p:txBody>
      </p:sp>
      <p:sp>
        <p:nvSpPr>
          <p:cNvPr id="545" name="Text Placeholder 2"/>
          <p:cNvSpPr/>
          <p:nvPr/>
        </p:nvSpPr>
        <p:spPr>
          <a:xfrm>
            <a:off x="1024560" y="3648960"/>
            <a:ext cx="10128960" cy="997560"/>
          </a:xfrm>
          <a:prstGeom prst="rect">
            <a:avLst/>
          </a:prstGeom>
          <a:noFill/>
          <a:ln w="0">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10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6" name="Title 1"/>
          <p:cNvSpPr/>
          <p:nvPr/>
        </p:nvSpPr>
        <p:spPr>
          <a:xfrm>
            <a:off x="2895480" y="764280"/>
            <a:ext cx="8609040" cy="1291680"/>
          </a:xfrm>
          <a:prstGeom prst="rect">
            <a:avLst/>
          </a:prstGeom>
          <a:noFill/>
          <a:ln w="0">
            <a:noFill/>
          </a:ln>
        </p:spPr>
        <p:style>
          <a:lnRef idx="0"/>
          <a:fillRef idx="0"/>
          <a:effectRef idx="0"/>
          <a:fontRef idx="minor"/>
        </p:style>
        <p:txBody>
          <a:bodyPr lIns="90000" rIns="90000" tIns="45000" bIns="45000" anchor="ctr">
            <a:noAutofit/>
          </a:bodyPr>
          <a:p>
            <a:pPr algn="r">
              <a:lnSpc>
                <a:spcPct val="90000"/>
              </a:lnSpc>
            </a:pPr>
            <a:r>
              <a:rPr b="0" lang="en-US" sz="4000" spc="-1" strike="noStrike" cap="all">
                <a:solidFill>
                  <a:srgbClr val="ffffff"/>
                </a:solidFill>
                <a:latin typeface="Century Gothic"/>
                <a:ea typeface="DejaVu Sans"/>
              </a:rPr>
              <a:t>Testing the sequence module</a:t>
            </a:r>
            <a:endParaRPr b="0" lang="en-US" sz="4000" spc="-1" strike="noStrike">
              <a:latin typeface="Arial"/>
            </a:endParaRPr>
          </a:p>
        </p:txBody>
      </p:sp>
      <p:sp>
        <p:nvSpPr>
          <p:cNvPr id="547" name="Content Placeholder 2"/>
          <p:cNvSpPr/>
          <p:nvPr/>
        </p:nvSpPr>
        <p:spPr>
          <a:xfrm>
            <a:off x="685800" y="2194560"/>
            <a:ext cx="10819080" cy="4022640"/>
          </a:xfrm>
          <a:prstGeom prst="rect">
            <a:avLst/>
          </a:prstGeom>
          <a:noFill/>
          <a:ln w="0">
            <a:noFill/>
          </a:ln>
        </p:spPr>
        <p:style>
          <a:lnRef idx="0"/>
          <a:fillRef idx="0"/>
          <a:effectRef idx="0"/>
          <a:fontRef idx="minor"/>
        </p:style>
      </p:sp>
      <p:sp>
        <p:nvSpPr>
          <p:cNvPr id="548" name="Rectangle 3"/>
          <p:cNvSpPr/>
          <p:nvPr/>
        </p:nvSpPr>
        <p:spPr>
          <a:xfrm>
            <a:off x="1104840" y="2525400"/>
            <a:ext cx="6094440" cy="365580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c586c0"/>
                </a:solidFill>
                <a:latin typeface="Menlo"/>
                <a:ea typeface="DejaVu Sans"/>
              </a:rPr>
              <a:t>import</a:t>
            </a:r>
            <a:r>
              <a:rPr b="0" lang="en-US" sz="1800" spc="-1" strike="noStrike">
                <a:solidFill>
                  <a:srgbClr val="d4d4d4"/>
                </a:solidFill>
                <a:latin typeface="Menlo"/>
                <a:ea typeface="DejaVu Sans"/>
              </a:rPr>
              <a:t> sequences</a:t>
            </a:r>
            <a:endParaRPr b="0" lang="en-US" sz="1800" spc="-1" strike="noStrike">
              <a:latin typeface="Arial"/>
            </a:endParaRPr>
          </a:p>
          <a:p>
            <a:pPr>
              <a:lnSpc>
                <a:spcPct val="100000"/>
              </a:lnSpc>
            </a:pPr>
            <a:br/>
            <a:r>
              <a:rPr b="0" lang="en-US" sz="1800" spc="-1" strike="noStrike">
                <a:solidFill>
                  <a:srgbClr val="dcdcaa"/>
                </a:solidFill>
                <a:latin typeface="Menlo"/>
                <a:ea typeface="DejaVu Sans"/>
              </a:rPr>
              <a:t>print</a:t>
            </a:r>
            <a:r>
              <a:rPr b="0" lang="en-US" sz="1800" spc="-1" strike="noStrike">
                <a:solidFill>
                  <a:srgbClr val="d4d4d4"/>
                </a:solidFill>
                <a:latin typeface="Menlo"/>
                <a:ea typeface="DejaVu Sans"/>
              </a:rPr>
              <a:t>(</a:t>
            </a:r>
            <a:r>
              <a:rPr b="0" lang="en-US" sz="1800" spc="-1" strike="noStrike">
                <a:solidFill>
                  <a:srgbClr val="ce9178"/>
                </a:solidFill>
                <a:latin typeface="Menlo"/>
                <a:ea typeface="DejaVu Sans"/>
              </a:rPr>
              <a:t>'Fibonacci</a:t>
            </a:r>
            <a:r>
              <a:rPr b="0" lang="en-US" sz="1800" spc="-1" strike="noStrike">
                <a:solidFill>
                  <a:srgbClr val="d7ba7d"/>
                </a:solidFill>
                <a:latin typeface="Menlo"/>
                <a:ea typeface="DejaVu Sans"/>
              </a:rPr>
              <a:t>\n</a:t>
            </a:r>
            <a:r>
              <a:rPr b="0" lang="en-US" sz="1800" spc="-1" strike="noStrike">
                <a:solidFill>
                  <a:srgbClr val="ce9178"/>
                </a:solidFill>
                <a:latin typeface="Menlo"/>
                <a:ea typeface="DejaVu Sans"/>
              </a:rPr>
              <a:t>'</a:t>
            </a:r>
            <a:r>
              <a:rPr b="0" lang="en-US" sz="1800" spc="-1" strike="noStrike">
                <a:solidFill>
                  <a:srgbClr val="d4d4d4"/>
                </a:solidFill>
                <a:latin typeface="Menlo"/>
                <a:ea typeface="DejaVu Sans"/>
              </a:rPr>
              <a:t>)</a:t>
            </a:r>
            <a:endParaRPr b="0" lang="en-US" sz="1800" spc="-1" strike="noStrike">
              <a:latin typeface="Arial"/>
            </a:endParaRPr>
          </a:p>
          <a:p>
            <a:pPr>
              <a:lnSpc>
                <a:spcPct val="100000"/>
              </a:lnSpc>
            </a:pPr>
            <a:r>
              <a:rPr b="0" lang="en-US" sz="1800" spc="-1" strike="noStrike">
                <a:solidFill>
                  <a:srgbClr val="c586c0"/>
                </a:solidFill>
                <a:latin typeface="Menlo"/>
                <a:ea typeface="DejaVu Sans"/>
              </a:rPr>
              <a:t>for</a:t>
            </a:r>
            <a:r>
              <a:rPr b="0" lang="en-US" sz="1800" spc="-1" strike="noStrike">
                <a:solidFill>
                  <a:srgbClr val="d4d4d4"/>
                </a:solidFill>
                <a:latin typeface="Menlo"/>
                <a:ea typeface="DejaVu Sans"/>
              </a:rPr>
              <a:t> x </a:t>
            </a:r>
            <a:r>
              <a:rPr b="0" lang="en-US" sz="1800" spc="-1" strike="noStrike">
                <a:solidFill>
                  <a:srgbClr val="569cd6"/>
                </a:solidFill>
                <a:latin typeface="Menlo"/>
                <a:ea typeface="DejaVu Sans"/>
              </a:rPr>
              <a:t>in</a:t>
            </a:r>
            <a:r>
              <a:rPr b="0" lang="en-US" sz="1800" spc="-1" strike="noStrike">
                <a:solidFill>
                  <a:srgbClr val="d4d4d4"/>
                </a:solidFill>
                <a:latin typeface="Menlo"/>
                <a:ea typeface="DejaVu Sans"/>
              </a:rPr>
              <a:t> </a:t>
            </a:r>
            <a:r>
              <a:rPr b="0" lang="en-US" sz="1800" spc="-1" strike="noStrike">
                <a:solidFill>
                  <a:srgbClr val="dcdcaa"/>
                </a:solidFill>
                <a:latin typeface="Menlo"/>
                <a:ea typeface="DejaVu Sans"/>
              </a:rPr>
              <a:t>range</a:t>
            </a:r>
            <a:r>
              <a:rPr b="0" lang="en-US" sz="1800" spc="-1" strike="noStrike">
                <a:solidFill>
                  <a:srgbClr val="d4d4d4"/>
                </a:solidFill>
                <a:latin typeface="Menlo"/>
                <a:ea typeface="DejaVu Sans"/>
              </a:rPr>
              <a:t>(</a:t>
            </a:r>
            <a:r>
              <a:rPr b="0" lang="en-US" sz="1800" spc="-1" strike="noStrike">
                <a:solidFill>
                  <a:srgbClr val="b5cea8"/>
                </a:solidFill>
                <a:latin typeface="Menlo"/>
                <a:ea typeface="DejaVu Sans"/>
              </a:rPr>
              <a:t>10</a:t>
            </a:r>
            <a:r>
              <a:rPr b="0" lang="en-US" sz="1800" spc="-1" strike="noStrike">
                <a:solidFill>
                  <a:srgbClr val="d4d4d4"/>
                </a:solidFill>
                <a:latin typeface="Menlo"/>
                <a:ea typeface="DejaVu Sans"/>
              </a:rPr>
              <a:t>):</a:t>
            </a:r>
            <a:endParaRPr b="0" lang="en-US" sz="1800" spc="-1" strike="noStrike">
              <a:latin typeface="Arial"/>
            </a:endParaRPr>
          </a:p>
          <a:p>
            <a:pPr>
              <a:lnSpc>
                <a:spcPct val="100000"/>
              </a:lnSpc>
            </a:pPr>
            <a:r>
              <a:rPr b="0" lang="en-US" sz="1800" spc="-1" strike="noStrike">
                <a:solidFill>
                  <a:srgbClr val="d4d4d4"/>
                </a:solidFill>
                <a:latin typeface="Menlo"/>
                <a:ea typeface="DejaVu Sans"/>
              </a:rPr>
              <a:t>    </a:t>
            </a:r>
            <a:r>
              <a:rPr b="0" lang="en-US" sz="1800" spc="-1" strike="noStrike">
                <a:solidFill>
                  <a:srgbClr val="dcdcaa"/>
                </a:solidFill>
                <a:latin typeface="Menlo"/>
                <a:ea typeface="DejaVu Sans"/>
              </a:rPr>
              <a:t>print</a:t>
            </a:r>
            <a:r>
              <a:rPr b="0" lang="en-US" sz="1800" spc="-1" strike="noStrike">
                <a:solidFill>
                  <a:srgbClr val="d4d4d4"/>
                </a:solidFill>
                <a:latin typeface="Menlo"/>
                <a:ea typeface="DejaVu Sans"/>
              </a:rPr>
              <a:t>(x, sequences.fibonacci(x))</a:t>
            </a:r>
            <a:endParaRPr b="0" lang="en-US" sz="1800" spc="-1" strike="noStrike">
              <a:latin typeface="Arial"/>
            </a:endParaRPr>
          </a:p>
          <a:p>
            <a:pPr>
              <a:lnSpc>
                <a:spcPct val="100000"/>
              </a:lnSpc>
            </a:pPr>
            <a:br/>
            <a:r>
              <a:rPr b="0" lang="en-US" sz="1800" spc="-1" strike="noStrike">
                <a:solidFill>
                  <a:srgbClr val="dcdcaa"/>
                </a:solidFill>
                <a:latin typeface="Menlo"/>
                <a:ea typeface="DejaVu Sans"/>
              </a:rPr>
              <a:t>print</a:t>
            </a:r>
            <a:r>
              <a:rPr b="0" lang="en-US" sz="1800" spc="-1" strike="noStrike">
                <a:solidFill>
                  <a:srgbClr val="d4d4d4"/>
                </a:solidFill>
                <a:latin typeface="Menlo"/>
                <a:ea typeface="DejaVu Sans"/>
              </a:rPr>
              <a:t>(</a:t>
            </a:r>
            <a:r>
              <a:rPr b="0" lang="en-US" sz="1800" spc="-1" strike="noStrike">
                <a:solidFill>
                  <a:srgbClr val="ce9178"/>
                </a:solidFill>
                <a:latin typeface="Menlo"/>
                <a:ea typeface="DejaVu Sans"/>
              </a:rPr>
              <a:t>"Squares</a:t>
            </a:r>
            <a:r>
              <a:rPr b="0" lang="en-US" sz="1800" spc="-1" strike="noStrike">
                <a:solidFill>
                  <a:srgbClr val="d7ba7d"/>
                </a:solidFill>
                <a:latin typeface="Menlo"/>
                <a:ea typeface="DejaVu Sans"/>
              </a:rPr>
              <a:t>\n</a:t>
            </a:r>
            <a:r>
              <a:rPr b="0" lang="en-US" sz="1800" spc="-1" strike="noStrike">
                <a:solidFill>
                  <a:srgbClr val="ce9178"/>
                </a:solidFill>
                <a:latin typeface="Menlo"/>
                <a:ea typeface="DejaVu Sans"/>
              </a:rPr>
              <a:t>"</a:t>
            </a:r>
            <a:r>
              <a:rPr b="0" lang="en-US" sz="1800" spc="-1" strike="noStrike">
                <a:solidFill>
                  <a:srgbClr val="d4d4d4"/>
                </a:solidFill>
                <a:latin typeface="Menlo"/>
                <a:ea typeface="DejaVu Sans"/>
              </a:rPr>
              <a:t>)</a:t>
            </a:r>
            <a:endParaRPr b="0" lang="en-US" sz="1800" spc="-1" strike="noStrike">
              <a:latin typeface="Arial"/>
            </a:endParaRPr>
          </a:p>
          <a:p>
            <a:pPr>
              <a:lnSpc>
                <a:spcPct val="100000"/>
              </a:lnSpc>
            </a:pPr>
            <a:r>
              <a:rPr b="0" lang="en-US" sz="1800" spc="-1" strike="noStrike">
                <a:solidFill>
                  <a:srgbClr val="c586c0"/>
                </a:solidFill>
                <a:latin typeface="Menlo"/>
                <a:ea typeface="DejaVu Sans"/>
              </a:rPr>
              <a:t>for</a:t>
            </a:r>
            <a:r>
              <a:rPr b="0" lang="en-US" sz="1800" spc="-1" strike="noStrike">
                <a:solidFill>
                  <a:srgbClr val="d4d4d4"/>
                </a:solidFill>
                <a:latin typeface="Menlo"/>
                <a:ea typeface="DejaVu Sans"/>
              </a:rPr>
              <a:t> x </a:t>
            </a:r>
            <a:r>
              <a:rPr b="0" lang="en-US" sz="1800" spc="-1" strike="noStrike">
                <a:solidFill>
                  <a:srgbClr val="569cd6"/>
                </a:solidFill>
                <a:latin typeface="Menlo"/>
                <a:ea typeface="DejaVu Sans"/>
              </a:rPr>
              <a:t>in</a:t>
            </a:r>
            <a:r>
              <a:rPr b="0" lang="en-US" sz="1800" spc="-1" strike="noStrike">
                <a:solidFill>
                  <a:srgbClr val="d4d4d4"/>
                </a:solidFill>
                <a:latin typeface="Menlo"/>
                <a:ea typeface="DejaVu Sans"/>
              </a:rPr>
              <a:t> </a:t>
            </a:r>
            <a:r>
              <a:rPr b="0" lang="en-US" sz="1800" spc="-1" strike="noStrike">
                <a:solidFill>
                  <a:srgbClr val="dcdcaa"/>
                </a:solidFill>
                <a:latin typeface="Menlo"/>
                <a:ea typeface="DejaVu Sans"/>
              </a:rPr>
              <a:t>range</a:t>
            </a:r>
            <a:r>
              <a:rPr b="0" lang="en-US" sz="1800" spc="-1" strike="noStrike">
                <a:solidFill>
                  <a:srgbClr val="d4d4d4"/>
                </a:solidFill>
                <a:latin typeface="Menlo"/>
                <a:ea typeface="DejaVu Sans"/>
              </a:rPr>
              <a:t>(</a:t>
            </a:r>
            <a:r>
              <a:rPr b="0" lang="en-US" sz="1800" spc="-1" strike="noStrike">
                <a:solidFill>
                  <a:srgbClr val="b5cea8"/>
                </a:solidFill>
                <a:latin typeface="Menlo"/>
                <a:ea typeface="DejaVu Sans"/>
              </a:rPr>
              <a:t>10</a:t>
            </a:r>
            <a:r>
              <a:rPr b="0" lang="en-US" sz="1800" spc="-1" strike="noStrike">
                <a:solidFill>
                  <a:srgbClr val="d4d4d4"/>
                </a:solidFill>
                <a:latin typeface="Menlo"/>
                <a:ea typeface="DejaVu Sans"/>
              </a:rPr>
              <a:t>):</a:t>
            </a:r>
            <a:endParaRPr b="0" lang="en-US" sz="1800" spc="-1" strike="noStrike">
              <a:latin typeface="Arial"/>
            </a:endParaRPr>
          </a:p>
          <a:p>
            <a:pPr>
              <a:lnSpc>
                <a:spcPct val="100000"/>
              </a:lnSpc>
            </a:pPr>
            <a:r>
              <a:rPr b="0" lang="en-US" sz="1800" spc="-1" strike="noStrike">
                <a:solidFill>
                  <a:srgbClr val="d4d4d4"/>
                </a:solidFill>
                <a:latin typeface="Menlo"/>
                <a:ea typeface="DejaVu Sans"/>
              </a:rPr>
              <a:t>    </a:t>
            </a:r>
            <a:r>
              <a:rPr b="0" lang="en-US" sz="1800" spc="-1" strike="noStrike">
                <a:solidFill>
                  <a:srgbClr val="dcdcaa"/>
                </a:solidFill>
                <a:latin typeface="Menlo"/>
                <a:ea typeface="DejaVu Sans"/>
              </a:rPr>
              <a:t>print</a:t>
            </a:r>
            <a:r>
              <a:rPr b="0" lang="en-US" sz="1800" spc="-1" strike="noStrike">
                <a:solidFill>
                  <a:srgbClr val="d4d4d4"/>
                </a:solidFill>
                <a:latin typeface="Menlo"/>
                <a:ea typeface="DejaVu Sans"/>
              </a:rPr>
              <a:t>(x, sequences.squares(x))</a:t>
            </a:r>
            <a:endParaRPr b="0" lang="en-US" sz="1800" spc="-1" strike="noStrike">
              <a:latin typeface="Arial"/>
            </a:endParaRPr>
          </a:p>
          <a:p>
            <a:pPr>
              <a:lnSpc>
                <a:spcPct val="100000"/>
              </a:lnSpc>
            </a:pPr>
            <a:br/>
            <a:r>
              <a:rPr b="0" lang="en-US" sz="1800" spc="-1" strike="noStrike">
                <a:solidFill>
                  <a:srgbClr val="dcdcaa"/>
                </a:solidFill>
                <a:latin typeface="Menlo"/>
                <a:ea typeface="DejaVu Sans"/>
              </a:rPr>
              <a:t>print</a:t>
            </a:r>
            <a:r>
              <a:rPr b="0" lang="en-US" sz="1800" spc="-1" strike="noStrike">
                <a:solidFill>
                  <a:srgbClr val="d4d4d4"/>
                </a:solidFill>
                <a:latin typeface="Menlo"/>
                <a:ea typeface="DejaVu Sans"/>
              </a:rPr>
              <a:t>(</a:t>
            </a:r>
            <a:r>
              <a:rPr b="0" lang="en-US" sz="1800" spc="-1" strike="noStrike">
                <a:solidFill>
                  <a:srgbClr val="ce9178"/>
                </a:solidFill>
                <a:latin typeface="Menlo"/>
                <a:ea typeface="DejaVu Sans"/>
              </a:rPr>
              <a:t>"Triangles</a:t>
            </a:r>
            <a:r>
              <a:rPr b="0" lang="en-US" sz="1800" spc="-1" strike="noStrike">
                <a:solidFill>
                  <a:srgbClr val="d7ba7d"/>
                </a:solidFill>
                <a:latin typeface="Menlo"/>
                <a:ea typeface="DejaVu Sans"/>
              </a:rPr>
              <a:t>\n</a:t>
            </a:r>
            <a:r>
              <a:rPr b="0" lang="en-US" sz="1800" spc="-1" strike="noStrike">
                <a:solidFill>
                  <a:srgbClr val="ce9178"/>
                </a:solidFill>
                <a:latin typeface="Menlo"/>
                <a:ea typeface="DejaVu Sans"/>
              </a:rPr>
              <a:t>"</a:t>
            </a:r>
            <a:r>
              <a:rPr b="0" lang="en-US" sz="1800" spc="-1" strike="noStrike">
                <a:solidFill>
                  <a:srgbClr val="d4d4d4"/>
                </a:solidFill>
                <a:latin typeface="Menlo"/>
                <a:ea typeface="DejaVu Sans"/>
              </a:rPr>
              <a:t>)</a:t>
            </a:r>
            <a:endParaRPr b="0" lang="en-US" sz="1800" spc="-1" strike="noStrike">
              <a:latin typeface="Arial"/>
            </a:endParaRPr>
          </a:p>
          <a:p>
            <a:pPr>
              <a:lnSpc>
                <a:spcPct val="100000"/>
              </a:lnSpc>
            </a:pPr>
            <a:r>
              <a:rPr b="0" lang="en-US" sz="1800" spc="-1" strike="noStrike">
                <a:solidFill>
                  <a:srgbClr val="c586c0"/>
                </a:solidFill>
                <a:latin typeface="Menlo"/>
                <a:ea typeface="DejaVu Sans"/>
              </a:rPr>
              <a:t>for</a:t>
            </a:r>
            <a:r>
              <a:rPr b="0" lang="en-US" sz="1800" spc="-1" strike="noStrike">
                <a:solidFill>
                  <a:srgbClr val="d4d4d4"/>
                </a:solidFill>
                <a:latin typeface="Menlo"/>
                <a:ea typeface="DejaVu Sans"/>
              </a:rPr>
              <a:t> x </a:t>
            </a:r>
            <a:r>
              <a:rPr b="0" lang="en-US" sz="1800" spc="-1" strike="noStrike">
                <a:solidFill>
                  <a:srgbClr val="569cd6"/>
                </a:solidFill>
                <a:latin typeface="Menlo"/>
                <a:ea typeface="DejaVu Sans"/>
              </a:rPr>
              <a:t>in</a:t>
            </a:r>
            <a:r>
              <a:rPr b="0" lang="en-US" sz="1800" spc="-1" strike="noStrike">
                <a:solidFill>
                  <a:srgbClr val="d4d4d4"/>
                </a:solidFill>
                <a:latin typeface="Menlo"/>
                <a:ea typeface="DejaVu Sans"/>
              </a:rPr>
              <a:t> </a:t>
            </a:r>
            <a:r>
              <a:rPr b="0" lang="en-US" sz="1800" spc="-1" strike="noStrike">
                <a:solidFill>
                  <a:srgbClr val="dcdcaa"/>
                </a:solidFill>
                <a:latin typeface="Menlo"/>
                <a:ea typeface="DejaVu Sans"/>
              </a:rPr>
              <a:t>range</a:t>
            </a:r>
            <a:r>
              <a:rPr b="0" lang="en-US" sz="1800" spc="-1" strike="noStrike">
                <a:solidFill>
                  <a:srgbClr val="d4d4d4"/>
                </a:solidFill>
                <a:latin typeface="Menlo"/>
                <a:ea typeface="DejaVu Sans"/>
              </a:rPr>
              <a:t>(</a:t>
            </a:r>
            <a:r>
              <a:rPr b="0" lang="en-US" sz="1800" spc="-1" strike="noStrike">
                <a:solidFill>
                  <a:srgbClr val="b5cea8"/>
                </a:solidFill>
                <a:latin typeface="Menlo"/>
                <a:ea typeface="DejaVu Sans"/>
              </a:rPr>
              <a:t>10</a:t>
            </a:r>
            <a:r>
              <a:rPr b="0" lang="en-US" sz="1800" spc="-1" strike="noStrike">
                <a:solidFill>
                  <a:srgbClr val="d4d4d4"/>
                </a:solidFill>
                <a:latin typeface="Menlo"/>
                <a:ea typeface="DejaVu Sans"/>
              </a:rPr>
              <a:t>):</a:t>
            </a:r>
            <a:endParaRPr b="0" lang="en-US" sz="1800" spc="-1" strike="noStrike">
              <a:latin typeface="Arial"/>
            </a:endParaRPr>
          </a:p>
          <a:p>
            <a:pPr>
              <a:lnSpc>
                <a:spcPct val="100000"/>
              </a:lnSpc>
            </a:pPr>
            <a:r>
              <a:rPr b="0" lang="en-US" sz="1800" spc="-1" strike="noStrike">
                <a:solidFill>
                  <a:srgbClr val="d4d4d4"/>
                </a:solidFill>
                <a:latin typeface="Menlo"/>
                <a:ea typeface="DejaVu Sans"/>
              </a:rPr>
              <a:t>    </a:t>
            </a:r>
            <a:r>
              <a:rPr b="0" lang="en-US" sz="1800" spc="-1" strike="noStrike">
                <a:solidFill>
                  <a:srgbClr val="dcdcaa"/>
                </a:solidFill>
                <a:latin typeface="Menlo"/>
                <a:ea typeface="DejaVu Sans"/>
              </a:rPr>
              <a:t>print</a:t>
            </a:r>
            <a:r>
              <a:rPr b="0" lang="en-US" sz="1800" spc="-1" strike="noStrike">
                <a:solidFill>
                  <a:srgbClr val="d4d4d4"/>
                </a:solidFill>
                <a:latin typeface="Menlo"/>
                <a:ea typeface="DejaVu Sans"/>
              </a:rPr>
              <a:t>(x, sequences.triangles(x))</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0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9" name="Title 1_7"/>
          <p:cNvSpPr/>
          <p:nvPr/>
        </p:nvSpPr>
        <p:spPr>
          <a:xfrm>
            <a:off x="2895480" y="764280"/>
            <a:ext cx="8609040" cy="1291680"/>
          </a:xfrm>
          <a:prstGeom prst="rect">
            <a:avLst/>
          </a:prstGeom>
          <a:noFill/>
          <a:ln w="0">
            <a:noFill/>
          </a:ln>
        </p:spPr>
        <p:style>
          <a:lnRef idx="0"/>
          <a:fillRef idx="0"/>
          <a:effectRef idx="0"/>
          <a:fontRef idx="minor"/>
        </p:style>
        <p:txBody>
          <a:bodyPr lIns="90000" rIns="90000" tIns="45000" bIns="45000" anchor="ctr">
            <a:noAutofit/>
          </a:bodyPr>
          <a:p>
            <a:pPr algn="r">
              <a:lnSpc>
                <a:spcPct val="90000"/>
              </a:lnSpc>
            </a:pPr>
            <a:r>
              <a:rPr b="0" lang="en-US" sz="4000" spc="-1" strike="noStrike" cap="all">
                <a:solidFill>
                  <a:srgbClr val="ffffff"/>
                </a:solidFill>
                <a:latin typeface="Century Gothic"/>
                <a:ea typeface="DejaVu Sans"/>
              </a:rPr>
              <a:t>Packages in a nutshell </a:t>
            </a:r>
            <a:endParaRPr b="0" lang="en-US" sz="4000" spc="-1" strike="noStrike">
              <a:latin typeface="Arial"/>
            </a:endParaRPr>
          </a:p>
        </p:txBody>
      </p:sp>
      <p:sp>
        <p:nvSpPr>
          <p:cNvPr id="550" name="Content Placeholder 2_4"/>
          <p:cNvSpPr/>
          <p:nvPr/>
        </p:nvSpPr>
        <p:spPr>
          <a:xfrm>
            <a:off x="685800" y="2194560"/>
            <a:ext cx="10819080" cy="4022640"/>
          </a:xfrm>
          <a:prstGeom prst="rect">
            <a:avLst/>
          </a:prstGeom>
          <a:noFill/>
          <a:ln w="0">
            <a:noFill/>
          </a:ln>
        </p:spPr>
        <p:style>
          <a:lnRef idx="0"/>
          <a:fillRef idx="0"/>
          <a:effectRef idx="0"/>
          <a:fontRef idx="minor"/>
        </p:style>
        <p:txBody>
          <a:bodyPr lIns="90000" rIns="90000" tIns="45000" bIns="45000">
            <a:normAutofit/>
          </a:bodyPr>
          <a:p>
            <a:pPr marL="228600" indent="-227160">
              <a:lnSpc>
                <a:spcPct val="90000"/>
              </a:lnSpc>
              <a:spcBef>
                <a:spcPts val="1001"/>
              </a:spcBef>
              <a:buClr>
                <a:srgbClr val="ffffff"/>
              </a:buClr>
              <a:buFont typeface="Arial"/>
              <a:buChar char="•"/>
            </a:pPr>
            <a:r>
              <a:rPr b="0" lang="en-US" sz="2200" spc="-1" strike="noStrike">
                <a:solidFill>
                  <a:srgbClr val="ffffff"/>
                </a:solidFill>
                <a:latin typeface="Century Gothic"/>
                <a:ea typeface="DejaVu Sans"/>
              </a:rPr>
              <a:t>An extension to the modules framework</a:t>
            </a:r>
            <a:endParaRPr b="0" lang="en-US" sz="2200" spc="-1" strike="noStrike">
              <a:latin typeface="Arial"/>
            </a:endParaRPr>
          </a:p>
          <a:p>
            <a:pPr marL="228600" indent="-227160">
              <a:lnSpc>
                <a:spcPct val="90000"/>
              </a:lnSpc>
              <a:spcBef>
                <a:spcPts val="1001"/>
              </a:spcBef>
              <a:buClr>
                <a:srgbClr val="ffffff"/>
              </a:buClr>
              <a:buFont typeface="Arial"/>
              <a:buChar char="•"/>
            </a:pPr>
            <a:r>
              <a:rPr b="0" lang="en-US" sz="2200" spc="-1" strike="noStrike">
                <a:solidFill>
                  <a:srgbClr val="ffffff"/>
                </a:solidFill>
                <a:latin typeface="Century Gothic"/>
                <a:ea typeface="DejaVu Sans"/>
              </a:rPr>
              <a:t>Simply a directory of modules and packages</a:t>
            </a:r>
            <a:endParaRPr b="0" lang="en-US" sz="2200" spc="-1" strike="noStrike">
              <a:latin typeface="Arial"/>
            </a:endParaRPr>
          </a:p>
          <a:p>
            <a:pPr marL="228600" indent="-227160">
              <a:lnSpc>
                <a:spcPct val="90000"/>
              </a:lnSpc>
              <a:spcBef>
                <a:spcPts val="1001"/>
              </a:spcBef>
              <a:buClr>
                <a:srgbClr val="ffffff"/>
              </a:buClr>
              <a:buFont typeface="Arial"/>
              <a:buChar char="•"/>
            </a:pPr>
            <a:r>
              <a:rPr b="0" lang="en-US" sz="2200" spc="-1" strike="noStrike">
                <a:solidFill>
                  <a:srgbClr val="ffffff"/>
                </a:solidFill>
                <a:latin typeface="Century Gothic"/>
                <a:ea typeface="DejaVu Sans"/>
              </a:rPr>
              <a:t>All that is required to create a package is put an __init.py__ in the folder </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10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gradFill rotWithShape="0">
          <a:gsLst>
            <a:gs pos="0">
              <a:srgbClr val="515151"/>
            </a:gs>
            <a:gs pos="100000">
              <a:srgbClr val="2d2d2d"/>
            </a:gs>
          </a:gsLst>
          <a:lin ang="5400000"/>
        </a:gradFill>
      </p:bgPr>
    </p:bg>
    <p:spTree>
      <p:nvGrpSpPr>
        <p:cNvPr id="1" name=""/>
        <p:cNvGrpSpPr/>
        <p:nvPr/>
      </p:nvGrpSpPr>
      <p:grpSpPr>
        <a:xfrm>
          <a:off x="0" y="0"/>
          <a:ext cx="0" cy="0"/>
          <a:chOff x="0" y="0"/>
          <a:chExt cx="0" cy="0"/>
        </a:xfrm>
      </p:grpSpPr>
      <p:pic>
        <p:nvPicPr>
          <p:cNvPr id="551" name="Picture 18" descr=""/>
          <p:cNvPicPr/>
          <p:nvPr/>
        </p:nvPicPr>
        <p:blipFill>
          <a:blip r:embed="rId1"/>
          <a:stretch/>
        </p:blipFill>
        <p:spPr>
          <a:xfrm>
            <a:off x="0" y="0"/>
            <a:ext cx="12190680" cy="1440000"/>
          </a:xfrm>
          <a:prstGeom prst="rect">
            <a:avLst/>
          </a:prstGeom>
          <a:ln w="0">
            <a:noFill/>
          </a:ln>
        </p:spPr>
      </p:pic>
      <p:sp>
        <p:nvSpPr>
          <p:cNvPr id="552" name="Rectangle 20"/>
          <p:cNvSpPr/>
          <p:nvPr/>
        </p:nvSpPr>
        <p:spPr>
          <a:xfrm>
            <a:off x="0" y="0"/>
            <a:ext cx="12190680" cy="6856560"/>
          </a:xfrm>
          <a:prstGeom prst="rect">
            <a:avLst/>
          </a:prstGeom>
          <a:gradFill rotWithShape="0">
            <a:gsLst>
              <a:gs pos="0">
                <a:srgbClr val="515151"/>
              </a:gs>
              <a:gs pos="100000">
                <a:srgbClr val="2d2d2d"/>
              </a:gs>
            </a:gsLst>
            <a:lin ang="5400000"/>
          </a:gradFill>
          <a:ln w="12600">
            <a:noFill/>
          </a:ln>
        </p:spPr>
        <p:style>
          <a:lnRef idx="0"/>
          <a:fillRef idx="0"/>
          <a:effectRef idx="0"/>
          <a:fontRef idx="minor"/>
        </p:style>
      </p:sp>
      <p:sp>
        <p:nvSpPr>
          <p:cNvPr id="553" name="Title 1"/>
          <p:cNvSpPr/>
          <p:nvPr/>
        </p:nvSpPr>
        <p:spPr>
          <a:xfrm>
            <a:off x="683640" y="764280"/>
            <a:ext cx="3172320" cy="5214600"/>
          </a:xfrm>
          <a:prstGeom prst="rect">
            <a:avLst/>
          </a:prstGeom>
          <a:noFill/>
          <a:ln w="0">
            <a:noFill/>
          </a:ln>
        </p:spPr>
        <p:style>
          <a:lnRef idx="0"/>
          <a:fillRef idx="0"/>
          <a:effectRef idx="0"/>
          <a:fontRef idx="minor"/>
        </p:style>
        <p:txBody>
          <a:bodyPr lIns="90000" rIns="90000" tIns="45000" bIns="45000" anchor="ctr">
            <a:normAutofit/>
          </a:bodyPr>
          <a:p>
            <a:pPr algn="r">
              <a:lnSpc>
                <a:spcPct val="90000"/>
              </a:lnSpc>
            </a:pPr>
            <a:r>
              <a:rPr b="0" lang="en-US" sz="4000" spc="-1" strike="noStrike" cap="all">
                <a:solidFill>
                  <a:srgbClr val="ffffff"/>
                </a:solidFill>
                <a:latin typeface="Century Gothic"/>
                <a:ea typeface="DejaVu Sans"/>
              </a:rPr>
              <a:t>Module 7</a:t>
            </a:r>
            <a:endParaRPr b="0" lang="en-US" sz="4000" spc="-1" strike="noStrike">
              <a:latin typeface="Arial"/>
            </a:endParaRPr>
          </a:p>
        </p:txBody>
      </p:sp>
      <p:sp>
        <p:nvSpPr>
          <p:cNvPr id="554" name="Straight Connector 22"/>
          <p:cNvSpPr/>
          <p:nvPr/>
        </p:nvSpPr>
        <p:spPr>
          <a:xfrm>
            <a:off x="4127040" y="1923480"/>
            <a:ext cx="360" cy="3017520"/>
          </a:xfrm>
          <a:prstGeom prst="line">
            <a:avLst/>
          </a:prstGeom>
          <a:ln w="19080">
            <a:solidFill>
              <a:srgbClr val="df2e28"/>
            </a:solidFill>
            <a:round/>
          </a:ln>
        </p:spPr>
        <p:style>
          <a:lnRef idx="0"/>
          <a:fillRef idx="0"/>
          <a:effectRef idx="0"/>
          <a:fontRef idx="minor"/>
        </p:style>
      </p:sp>
      <p:sp>
        <p:nvSpPr>
          <p:cNvPr id="555" name="Text Placeholder 2"/>
          <p:cNvSpPr/>
          <p:nvPr/>
        </p:nvSpPr>
        <p:spPr>
          <a:xfrm>
            <a:off x="4370040" y="764280"/>
            <a:ext cx="7085160" cy="5214600"/>
          </a:xfrm>
          <a:prstGeom prst="rect">
            <a:avLst/>
          </a:prstGeom>
          <a:noFill/>
          <a:ln w="0">
            <a:noFill/>
          </a:ln>
        </p:spPr>
        <p:style>
          <a:lnRef idx="0"/>
          <a:fillRef idx="0"/>
          <a:effectRef idx="0"/>
          <a:fontRef idx="minor"/>
        </p:style>
        <p:txBody>
          <a:bodyPr lIns="90000" rIns="90000" tIns="45000" bIns="45000" anchor="ctr">
            <a:normAutofit/>
          </a:bodyPr>
          <a:p>
            <a:pPr>
              <a:lnSpc>
                <a:spcPct val="90000"/>
              </a:lnSpc>
              <a:spcBef>
                <a:spcPts val="1001"/>
              </a:spcBef>
              <a:tabLst>
                <a:tab algn="l" pos="0"/>
              </a:tabLst>
            </a:pPr>
            <a:r>
              <a:rPr b="0" lang="en-US" sz="4000" spc="-1" strike="noStrike">
                <a:solidFill>
                  <a:srgbClr val="ffffff"/>
                </a:solidFill>
                <a:latin typeface="Century Gothic"/>
                <a:ea typeface="DejaVu Sans"/>
              </a:rPr>
              <a:t>Exceptions</a:t>
            </a:r>
            <a:endParaRPr b="0" lang="en-US" sz="4000" spc="-1" strike="noStrike">
              <a:latin typeface="Arial"/>
            </a:endParaRPr>
          </a:p>
        </p:txBody>
      </p:sp>
    </p:spTree>
  </p:cSld>
  <mc:AlternateContent>
    <mc:Choice Requires="p14">
      <p:transition spd="slow" p14:dur="2000"/>
    </mc:Choice>
    <mc:Fallback>
      <p:transition spd="slow"/>
    </mc:Fallback>
  </mc:AlternateContent>
</p:sld>
</file>

<file path=ppt/slides/slide10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6" name="Title 1"/>
          <p:cNvSpPr/>
          <p:nvPr/>
        </p:nvSpPr>
        <p:spPr>
          <a:xfrm>
            <a:off x="2895480" y="764280"/>
            <a:ext cx="8609040" cy="1291680"/>
          </a:xfrm>
          <a:prstGeom prst="rect">
            <a:avLst/>
          </a:prstGeom>
          <a:noFill/>
          <a:ln w="0">
            <a:noFill/>
          </a:ln>
        </p:spPr>
        <p:style>
          <a:lnRef idx="0"/>
          <a:fillRef idx="0"/>
          <a:effectRef idx="0"/>
          <a:fontRef idx="minor"/>
        </p:style>
        <p:txBody>
          <a:bodyPr lIns="90000" rIns="90000" tIns="45000" bIns="45000" anchor="ctr">
            <a:noAutofit/>
          </a:bodyPr>
          <a:p>
            <a:pPr algn="r">
              <a:lnSpc>
                <a:spcPct val="90000"/>
              </a:lnSpc>
            </a:pPr>
            <a:r>
              <a:rPr b="0" lang="en-US" sz="4000" spc="-1" strike="noStrike" cap="all">
                <a:solidFill>
                  <a:srgbClr val="ffffff"/>
                </a:solidFill>
                <a:latin typeface="Century Gothic"/>
                <a:ea typeface="DejaVu Sans"/>
              </a:rPr>
              <a:t>Overview</a:t>
            </a:r>
            <a:endParaRPr b="0" lang="en-US" sz="4000" spc="-1" strike="noStrike">
              <a:latin typeface="Arial"/>
            </a:endParaRPr>
          </a:p>
        </p:txBody>
      </p:sp>
      <p:sp>
        <p:nvSpPr>
          <p:cNvPr id="557" name="Content Placeholder 2"/>
          <p:cNvSpPr/>
          <p:nvPr/>
        </p:nvSpPr>
        <p:spPr>
          <a:xfrm>
            <a:off x="685800" y="2194560"/>
            <a:ext cx="10819080" cy="4022640"/>
          </a:xfrm>
          <a:prstGeom prst="rect">
            <a:avLst/>
          </a:prstGeom>
          <a:noFill/>
          <a:ln w="0">
            <a:noFill/>
          </a:ln>
        </p:spPr>
        <p:style>
          <a:lnRef idx="0"/>
          <a:fillRef idx="0"/>
          <a:effectRef idx="0"/>
          <a:fontRef idx="minor"/>
        </p:style>
        <p:txBody>
          <a:bodyPr lIns="90000" rIns="90000" tIns="45000" bIns="45000">
            <a:normAutofit fontScale="88000"/>
          </a:bodyPr>
          <a:p>
            <a:pPr marL="228600" indent="-227160">
              <a:lnSpc>
                <a:spcPct val="90000"/>
              </a:lnSpc>
              <a:spcBef>
                <a:spcPts val="1001"/>
              </a:spcBef>
              <a:buClr>
                <a:srgbClr val="ffffff"/>
              </a:buClr>
              <a:buFont typeface="Arial"/>
              <a:buChar char="•"/>
            </a:pPr>
            <a:r>
              <a:rPr b="0" lang="en-US" sz="2200" spc="-1" strike="noStrike">
                <a:solidFill>
                  <a:srgbClr val="ffffff"/>
                </a:solidFill>
                <a:latin typeface="Century Gothic"/>
                <a:ea typeface="DejaVu Sans"/>
              </a:rPr>
              <a:t>Computer programs may run into problems from both errors and exceptions.  </a:t>
            </a:r>
            <a:endParaRPr b="0" lang="en-US" sz="2200" spc="-1" strike="noStrike">
              <a:latin typeface="Arial"/>
            </a:endParaRPr>
          </a:p>
          <a:p>
            <a:pPr marL="228600" indent="-227160">
              <a:lnSpc>
                <a:spcPct val="90000"/>
              </a:lnSpc>
              <a:spcBef>
                <a:spcPts val="1001"/>
              </a:spcBef>
              <a:buClr>
                <a:srgbClr val="ffffff"/>
              </a:buClr>
              <a:buFont typeface="Arial"/>
              <a:buChar char="•"/>
            </a:pPr>
            <a:r>
              <a:rPr b="0" lang="en-US" sz="2200" spc="-1" strike="noStrike">
                <a:solidFill>
                  <a:srgbClr val="ffffff"/>
                </a:solidFill>
                <a:latin typeface="Century Gothic"/>
                <a:ea typeface="DejaVu Sans"/>
              </a:rPr>
              <a:t>Errors are conditions that occur in programs that should not be recovered from.  </a:t>
            </a:r>
            <a:endParaRPr b="0" lang="en-US" sz="2200" spc="-1" strike="noStrike">
              <a:latin typeface="Arial"/>
            </a:endParaRPr>
          </a:p>
          <a:p>
            <a:pPr marL="228600" indent="-227160">
              <a:lnSpc>
                <a:spcPct val="90000"/>
              </a:lnSpc>
              <a:spcBef>
                <a:spcPts val="1001"/>
              </a:spcBef>
              <a:buClr>
                <a:srgbClr val="ffffff"/>
              </a:buClr>
              <a:buFont typeface="Arial"/>
              <a:buChar char="•"/>
            </a:pPr>
            <a:r>
              <a:rPr b="0" lang="en-US" sz="2200" spc="-1" strike="noStrike">
                <a:solidFill>
                  <a:srgbClr val="ffffff"/>
                </a:solidFill>
                <a:latin typeface="Century Gothic"/>
                <a:ea typeface="DejaVu Sans"/>
              </a:rPr>
              <a:t>The most likely error that you will see in Python is a SyntaxError.  </a:t>
            </a:r>
            <a:endParaRPr b="0" lang="en-US" sz="2200" spc="-1" strike="noStrike">
              <a:latin typeface="Arial"/>
            </a:endParaRPr>
          </a:p>
          <a:p>
            <a:pPr marL="228600" indent="-227160">
              <a:lnSpc>
                <a:spcPct val="90000"/>
              </a:lnSpc>
              <a:spcBef>
                <a:spcPts val="1001"/>
              </a:spcBef>
              <a:buClr>
                <a:srgbClr val="ffffff"/>
              </a:buClr>
              <a:buFont typeface="Arial"/>
              <a:buChar char="•"/>
            </a:pPr>
            <a:r>
              <a:rPr b="0" lang="en-US" sz="2200" spc="-1" strike="noStrike">
                <a:solidFill>
                  <a:srgbClr val="ffffff"/>
                </a:solidFill>
                <a:latin typeface="Century Gothic"/>
                <a:ea typeface="DejaVu Sans"/>
              </a:rPr>
              <a:t>However, a good Integrated Development Environment (IDE) will help identify those for you during the development process.   </a:t>
            </a:r>
            <a:endParaRPr b="0" lang="en-US" sz="2200" spc="-1" strike="noStrike">
              <a:latin typeface="Arial"/>
            </a:endParaRPr>
          </a:p>
          <a:p>
            <a:pPr marL="228600" indent="-227160">
              <a:lnSpc>
                <a:spcPct val="90000"/>
              </a:lnSpc>
              <a:spcBef>
                <a:spcPts val="1001"/>
              </a:spcBef>
              <a:buClr>
                <a:srgbClr val="ffffff"/>
              </a:buClr>
              <a:buFont typeface="Arial"/>
              <a:buChar char="•"/>
            </a:pPr>
            <a:r>
              <a:rPr b="0" lang="en-US" sz="2200" spc="-1" strike="noStrike">
                <a:solidFill>
                  <a:srgbClr val="ffffff"/>
                </a:solidFill>
                <a:latin typeface="Century Gothic"/>
                <a:ea typeface="DejaVu Sans"/>
              </a:rPr>
              <a:t>Exceptions, on the other hand, can be recovered from.  </a:t>
            </a:r>
            <a:endParaRPr b="0" lang="en-US" sz="2200" spc="-1" strike="noStrike">
              <a:latin typeface="Arial"/>
            </a:endParaRPr>
          </a:p>
          <a:p>
            <a:pPr marL="228600" indent="-227160">
              <a:lnSpc>
                <a:spcPct val="90000"/>
              </a:lnSpc>
              <a:spcBef>
                <a:spcPts val="1001"/>
              </a:spcBef>
              <a:buClr>
                <a:srgbClr val="ffffff"/>
              </a:buClr>
              <a:buFont typeface="Arial"/>
              <a:buChar char="•"/>
            </a:pPr>
            <a:r>
              <a:rPr b="0" lang="en-US" sz="2200" spc="-1" strike="noStrike">
                <a:solidFill>
                  <a:srgbClr val="ffffff"/>
                </a:solidFill>
                <a:latin typeface="Century Gothic"/>
                <a:ea typeface="DejaVu Sans"/>
              </a:rPr>
              <a:t>Exception handling in Python is more verbose than you might have seen in other languages with the addition of an optional else clause that is executed if no exception occurred during the *try* block.  </a:t>
            </a:r>
            <a:endParaRPr b="0" lang="en-US" sz="2200" spc="-1" strike="noStrike">
              <a:latin typeface="Arial"/>
            </a:endParaRPr>
          </a:p>
          <a:p>
            <a:pPr marL="228600" indent="-227160">
              <a:lnSpc>
                <a:spcPct val="90000"/>
              </a:lnSpc>
              <a:spcBef>
                <a:spcPts val="1001"/>
              </a:spcBef>
              <a:buClr>
                <a:srgbClr val="ffffff"/>
              </a:buClr>
              <a:buFont typeface="Arial"/>
              <a:buChar char="•"/>
            </a:pPr>
            <a:r>
              <a:rPr b="0" lang="en-US" sz="2200" spc="-1" strike="noStrike">
                <a:solidFill>
                  <a:srgbClr val="ffffff"/>
                </a:solidFill>
                <a:latin typeface="Century Gothic"/>
                <a:ea typeface="DejaVu Sans"/>
              </a:rPr>
              <a:t>The format of the *try* block is fairly simple.</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10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8" name="Title 1"/>
          <p:cNvSpPr/>
          <p:nvPr/>
        </p:nvSpPr>
        <p:spPr>
          <a:xfrm>
            <a:off x="2895480" y="764280"/>
            <a:ext cx="8609040" cy="1291680"/>
          </a:xfrm>
          <a:prstGeom prst="rect">
            <a:avLst/>
          </a:prstGeom>
          <a:noFill/>
          <a:ln w="0">
            <a:noFill/>
          </a:ln>
        </p:spPr>
        <p:style>
          <a:lnRef idx="0"/>
          <a:fillRef idx="0"/>
          <a:effectRef idx="0"/>
          <a:fontRef idx="minor"/>
        </p:style>
        <p:txBody>
          <a:bodyPr lIns="90000" rIns="90000" tIns="45000" bIns="45000" anchor="ctr">
            <a:noAutofit/>
          </a:bodyPr>
          <a:p>
            <a:pPr algn="r">
              <a:lnSpc>
                <a:spcPct val="90000"/>
              </a:lnSpc>
            </a:pPr>
            <a:r>
              <a:rPr b="0" lang="en-US" sz="4000" spc="-1" strike="noStrike" cap="all">
                <a:solidFill>
                  <a:srgbClr val="ffffff"/>
                </a:solidFill>
                <a:latin typeface="Century Gothic"/>
                <a:ea typeface="DejaVu Sans"/>
              </a:rPr>
              <a:t>Exception</a:t>
            </a:r>
            <a:br/>
            <a:r>
              <a:rPr b="0" lang="en-US" sz="4000" spc="-1" strike="noStrike" cap="all">
                <a:solidFill>
                  <a:srgbClr val="ffffff"/>
                </a:solidFill>
                <a:latin typeface="Century Gothic"/>
                <a:ea typeface="DejaVu Sans"/>
              </a:rPr>
              <a:t>Handling</a:t>
            </a:r>
            <a:endParaRPr b="0" lang="en-US" sz="4000" spc="-1" strike="noStrike">
              <a:latin typeface="Arial"/>
            </a:endParaRPr>
          </a:p>
        </p:txBody>
      </p:sp>
      <p:sp>
        <p:nvSpPr>
          <p:cNvPr id="559" name="Rectangle 3"/>
          <p:cNvSpPr/>
          <p:nvPr/>
        </p:nvSpPr>
        <p:spPr>
          <a:xfrm>
            <a:off x="685800" y="2237760"/>
            <a:ext cx="10819080" cy="393012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6a9955"/>
                </a:solidFill>
                <a:latin typeface="Menlo"/>
                <a:ea typeface="DejaVu Sans"/>
              </a:rPr>
              <a:t># example of the python exception handling construct</a:t>
            </a:r>
            <a:endParaRPr b="0" lang="en-US" sz="1800" spc="-1" strike="noStrike">
              <a:latin typeface="Arial"/>
            </a:endParaRPr>
          </a:p>
          <a:p>
            <a:pPr>
              <a:lnSpc>
                <a:spcPct val="100000"/>
              </a:lnSpc>
            </a:pPr>
            <a:r>
              <a:rPr b="0" lang="en-US" sz="1800" spc="-1" strike="noStrike">
                <a:solidFill>
                  <a:srgbClr val="c586c0"/>
                </a:solidFill>
                <a:latin typeface="Menlo"/>
                <a:ea typeface="DejaVu Sans"/>
              </a:rPr>
              <a:t>try</a:t>
            </a:r>
            <a:r>
              <a:rPr b="0" lang="en-US" sz="1800" spc="-1" strike="noStrike">
                <a:solidFill>
                  <a:srgbClr val="d4d4d4"/>
                </a:solidFill>
                <a:latin typeface="Menlo"/>
                <a:ea typeface="DejaVu Sans"/>
              </a:rPr>
              <a:t>:</a:t>
            </a:r>
            <a:endParaRPr b="0" lang="en-US" sz="1800" spc="-1" strike="noStrike">
              <a:latin typeface="Arial"/>
            </a:endParaRPr>
          </a:p>
          <a:p>
            <a:pPr>
              <a:lnSpc>
                <a:spcPct val="100000"/>
              </a:lnSpc>
            </a:pPr>
            <a:r>
              <a:rPr b="0" lang="en-US" sz="1800" spc="-1" strike="noStrike">
                <a:solidFill>
                  <a:srgbClr val="d4d4d4"/>
                </a:solidFill>
                <a:latin typeface="Menlo"/>
                <a:ea typeface="DejaVu Sans"/>
              </a:rPr>
              <a:t>    </a:t>
            </a:r>
            <a:r>
              <a:rPr b="0" lang="en-US" sz="1800" spc="-1" strike="noStrike">
                <a:solidFill>
                  <a:srgbClr val="6a9955"/>
                </a:solidFill>
                <a:latin typeface="Menlo"/>
                <a:ea typeface="DejaVu Sans"/>
              </a:rPr>
              <a:t># execute some code that could raise an exception</a:t>
            </a:r>
            <a:endParaRPr b="0" lang="en-US" sz="1800" spc="-1" strike="noStrike">
              <a:latin typeface="Arial"/>
            </a:endParaRPr>
          </a:p>
          <a:p>
            <a:pPr>
              <a:lnSpc>
                <a:spcPct val="100000"/>
              </a:lnSpc>
            </a:pPr>
            <a:r>
              <a:rPr b="0" lang="en-US" sz="1800" spc="-1" strike="noStrike">
                <a:solidFill>
                  <a:srgbClr val="c586c0"/>
                </a:solidFill>
                <a:latin typeface="Menlo"/>
                <a:ea typeface="DejaVu Sans"/>
              </a:rPr>
              <a:t>Except [&lt;type&gt; [as e]]</a:t>
            </a:r>
            <a:r>
              <a:rPr b="0" lang="en-US" sz="1800" spc="-1" strike="noStrike">
                <a:solidFill>
                  <a:srgbClr val="d4d4d4"/>
                </a:solidFill>
                <a:latin typeface="Menlo"/>
                <a:ea typeface="DejaVu Sans"/>
              </a:rPr>
              <a:t>:</a:t>
            </a:r>
            <a:endParaRPr b="0" lang="en-US" sz="1800" spc="-1" strike="noStrike">
              <a:latin typeface="Arial"/>
            </a:endParaRPr>
          </a:p>
          <a:p>
            <a:pPr>
              <a:lnSpc>
                <a:spcPct val="100000"/>
              </a:lnSpc>
            </a:pPr>
            <a:r>
              <a:rPr b="0" lang="en-US" sz="1800" spc="-1" strike="noStrike">
                <a:solidFill>
                  <a:srgbClr val="d4d4d4"/>
                </a:solidFill>
                <a:latin typeface="Menlo"/>
                <a:ea typeface="DejaVu Sans"/>
              </a:rPr>
              <a:t>    </a:t>
            </a:r>
            <a:r>
              <a:rPr b="0" lang="en-US" sz="1800" spc="-1" strike="noStrike">
                <a:solidFill>
                  <a:srgbClr val="6a9955"/>
                </a:solidFill>
                <a:latin typeface="Menlo"/>
                <a:ea typeface="DejaVu Sans"/>
              </a:rPr>
              <a:t># this code is executed if an exception occurs</a:t>
            </a:r>
            <a:endParaRPr b="0" lang="en-US" sz="1800" spc="-1" strike="noStrike">
              <a:latin typeface="Arial"/>
            </a:endParaRPr>
          </a:p>
          <a:p>
            <a:pPr>
              <a:lnSpc>
                <a:spcPct val="100000"/>
              </a:lnSpc>
            </a:pPr>
            <a:r>
              <a:rPr b="0" lang="en-US" sz="1800" spc="-1" strike="noStrike">
                <a:solidFill>
                  <a:srgbClr val="d4d4d4"/>
                </a:solidFill>
                <a:latin typeface="Menlo"/>
                <a:ea typeface="DejaVu Sans"/>
              </a:rPr>
              <a:t>    </a:t>
            </a:r>
            <a:r>
              <a:rPr b="0" lang="en-US" sz="1800" spc="-1" strike="noStrike">
                <a:solidFill>
                  <a:srgbClr val="c586c0"/>
                </a:solidFill>
                <a:latin typeface="Menlo"/>
                <a:ea typeface="DejaVu Sans"/>
              </a:rPr>
              <a:t>pass</a:t>
            </a:r>
            <a:endParaRPr b="0" lang="en-US" sz="1800" spc="-1" strike="noStrike">
              <a:latin typeface="Arial"/>
            </a:endParaRPr>
          </a:p>
          <a:p>
            <a:pPr>
              <a:lnSpc>
                <a:spcPct val="100000"/>
              </a:lnSpc>
            </a:pPr>
            <a:r>
              <a:rPr b="0" lang="en-US" sz="1800" spc="-1" strike="noStrike">
                <a:solidFill>
                  <a:srgbClr val="c586c0"/>
                </a:solidFill>
                <a:latin typeface="Menlo"/>
                <a:ea typeface="DejaVu Sans"/>
              </a:rPr>
              <a:t>else</a:t>
            </a:r>
            <a:r>
              <a:rPr b="0" lang="en-US" sz="1800" spc="-1" strike="noStrike">
                <a:solidFill>
                  <a:srgbClr val="d4d4d4"/>
                </a:solidFill>
                <a:latin typeface="Menlo"/>
                <a:ea typeface="DejaVu Sans"/>
              </a:rPr>
              <a:t>:</a:t>
            </a:r>
            <a:endParaRPr b="0" lang="en-US" sz="1800" spc="-1" strike="noStrike">
              <a:latin typeface="Arial"/>
            </a:endParaRPr>
          </a:p>
          <a:p>
            <a:pPr>
              <a:lnSpc>
                <a:spcPct val="100000"/>
              </a:lnSpc>
            </a:pPr>
            <a:r>
              <a:rPr b="0" lang="en-US" sz="1800" spc="-1" strike="noStrike">
                <a:solidFill>
                  <a:srgbClr val="d4d4d4"/>
                </a:solidFill>
                <a:latin typeface="Menlo"/>
                <a:ea typeface="DejaVu Sans"/>
              </a:rPr>
              <a:t>    </a:t>
            </a:r>
            <a:r>
              <a:rPr b="0" lang="en-US" sz="1800" spc="-1" strike="noStrike">
                <a:solidFill>
                  <a:srgbClr val="6a9955"/>
                </a:solidFill>
                <a:latin typeface="Menlo"/>
                <a:ea typeface="DejaVu Sans"/>
              </a:rPr>
              <a:t># this code is executed if the try block is </a:t>
            </a:r>
            <a:endParaRPr b="0" lang="en-US" sz="1800" spc="-1" strike="noStrike">
              <a:latin typeface="Arial"/>
            </a:endParaRPr>
          </a:p>
          <a:p>
            <a:pPr>
              <a:lnSpc>
                <a:spcPct val="100000"/>
              </a:lnSpc>
            </a:pPr>
            <a:r>
              <a:rPr b="0" lang="en-US" sz="1800" spc="-1" strike="noStrike">
                <a:solidFill>
                  <a:srgbClr val="6a9955"/>
                </a:solidFill>
                <a:latin typeface="Menlo"/>
                <a:ea typeface="DejaVu Sans"/>
              </a:rPr>
              <a:t> </a:t>
            </a:r>
            <a:r>
              <a:rPr b="0" lang="en-US" sz="1800" spc="-1" strike="noStrike">
                <a:solidFill>
                  <a:srgbClr val="6a9955"/>
                </a:solidFill>
                <a:latin typeface="Menlo"/>
                <a:ea typeface="DejaVu Sans"/>
              </a:rPr>
              <a:t>	</a:t>
            </a:r>
            <a:r>
              <a:rPr b="0" lang="en-US" sz="1800" spc="-1" strike="noStrike">
                <a:solidFill>
                  <a:srgbClr val="6a9955"/>
                </a:solidFill>
                <a:latin typeface="Menlo"/>
                <a:ea typeface="DejaVu Sans"/>
              </a:rPr>
              <a:t> </a:t>
            </a:r>
            <a:r>
              <a:rPr b="0" lang="en-US" sz="1800" spc="-1" strike="noStrike">
                <a:solidFill>
                  <a:srgbClr val="6a9955"/>
                </a:solidFill>
                <a:latin typeface="Menlo"/>
                <a:ea typeface="DejaVu Sans"/>
              </a:rPr>
              <a:t># executed without exception</a:t>
            </a:r>
            <a:endParaRPr b="0" lang="en-US" sz="1800" spc="-1" strike="noStrike">
              <a:latin typeface="Arial"/>
            </a:endParaRPr>
          </a:p>
          <a:p>
            <a:pPr>
              <a:lnSpc>
                <a:spcPct val="100000"/>
              </a:lnSpc>
            </a:pPr>
            <a:r>
              <a:rPr b="0" lang="en-US" sz="1800" spc="-1" strike="noStrike">
                <a:solidFill>
                  <a:srgbClr val="d4d4d4"/>
                </a:solidFill>
                <a:latin typeface="Menlo"/>
                <a:ea typeface="DejaVu Sans"/>
              </a:rPr>
              <a:t>    </a:t>
            </a:r>
            <a:r>
              <a:rPr b="0" lang="en-US" sz="1800" spc="-1" strike="noStrike">
                <a:solidFill>
                  <a:srgbClr val="c586c0"/>
                </a:solidFill>
                <a:latin typeface="Menlo"/>
                <a:ea typeface="DejaVu Sans"/>
              </a:rPr>
              <a:t>pass</a:t>
            </a:r>
            <a:endParaRPr b="0" lang="en-US" sz="1800" spc="-1" strike="noStrike">
              <a:latin typeface="Arial"/>
            </a:endParaRPr>
          </a:p>
          <a:p>
            <a:pPr>
              <a:lnSpc>
                <a:spcPct val="100000"/>
              </a:lnSpc>
            </a:pPr>
            <a:r>
              <a:rPr b="0" lang="en-US" sz="1800" spc="-1" strike="noStrike">
                <a:solidFill>
                  <a:srgbClr val="c586c0"/>
                </a:solidFill>
                <a:latin typeface="Menlo"/>
                <a:ea typeface="DejaVu Sans"/>
              </a:rPr>
              <a:t>finally</a:t>
            </a:r>
            <a:r>
              <a:rPr b="0" lang="en-US" sz="1800" spc="-1" strike="noStrike">
                <a:solidFill>
                  <a:srgbClr val="d4d4d4"/>
                </a:solidFill>
                <a:latin typeface="Menlo"/>
                <a:ea typeface="DejaVu Sans"/>
              </a:rPr>
              <a:t>:</a:t>
            </a:r>
            <a:endParaRPr b="0" lang="en-US" sz="1800" spc="-1" strike="noStrike">
              <a:latin typeface="Arial"/>
            </a:endParaRPr>
          </a:p>
          <a:p>
            <a:pPr>
              <a:lnSpc>
                <a:spcPct val="100000"/>
              </a:lnSpc>
            </a:pPr>
            <a:r>
              <a:rPr b="0" lang="en-US" sz="1800" spc="-1" strike="noStrike">
                <a:solidFill>
                  <a:srgbClr val="d4d4d4"/>
                </a:solidFill>
                <a:latin typeface="Menlo"/>
                <a:ea typeface="DejaVu Sans"/>
              </a:rPr>
              <a:t>    </a:t>
            </a:r>
            <a:r>
              <a:rPr b="0" lang="en-US" sz="1800" spc="-1" strike="noStrike">
                <a:solidFill>
                  <a:srgbClr val="6a9955"/>
                </a:solidFill>
                <a:latin typeface="Menlo"/>
                <a:ea typeface="DejaVu Sans"/>
              </a:rPr>
              <a:t># this code is executed after the try block, </a:t>
            </a:r>
            <a:endParaRPr b="0" lang="en-US" sz="1800" spc="-1" strike="noStrike">
              <a:latin typeface="Arial"/>
            </a:endParaRPr>
          </a:p>
          <a:p>
            <a:pPr>
              <a:lnSpc>
                <a:spcPct val="100000"/>
              </a:lnSpc>
            </a:pPr>
            <a:r>
              <a:rPr b="0" lang="en-US" sz="1800" spc="-1" strike="noStrike">
                <a:solidFill>
                  <a:srgbClr val="6a9955"/>
                </a:solidFill>
                <a:latin typeface="Menlo"/>
                <a:ea typeface="DejaVu Sans"/>
              </a:rPr>
              <a:t>	</a:t>
            </a:r>
            <a:r>
              <a:rPr b="0" lang="en-US" sz="1800" spc="-1" strike="noStrike">
                <a:solidFill>
                  <a:srgbClr val="6a9955"/>
                </a:solidFill>
                <a:latin typeface="Menlo"/>
                <a:ea typeface="DejaVu Sans"/>
              </a:rPr>
              <a:t> </a:t>
            </a:r>
            <a:r>
              <a:rPr b="0" lang="en-US" sz="1800" spc="-1" strike="noStrike">
                <a:solidFill>
                  <a:srgbClr val="6a9955"/>
                </a:solidFill>
                <a:latin typeface="Menlo"/>
                <a:ea typeface="DejaVu Sans"/>
              </a:rPr>
              <a:t># any exception block OR the else block</a:t>
            </a:r>
            <a:endParaRPr b="0" lang="en-US" sz="1800" spc="-1" strike="noStrike">
              <a:latin typeface="Arial"/>
            </a:endParaRPr>
          </a:p>
          <a:p>
            <a:pPr>
              <a:lnSpc>
                <a:spcPct val="100000"/>
              </a:lnSpc>
            </a:pPr>
            <a:r>
              <a:rPr b="0" lang="en-US" sz="1800" spc="-1" strike="noStrike">
                <a:solidFill>
                  <a:srgbClr val="d4d4d4"/>
                </a:solidFill>
                <a:latin typeface="Menlo"/>
                <a:ea typeface="DejaVu Sans"/>
              </a:rPr>
              <a:t>    </a:t>
            </a:r>
            <a:r>
              <a:rPr b="0" lang="en-US" sz="1800" spc="-1" strike="noStrike">
                <a:solidFill>
                  <a:srgbClr val="c586c0"/>
                </a:solidFill>
                <a:latin typeface="Menlo"/>
                <a:ea typeface="DejaVu Sans"/>
              </a:rPr>
              <a:t>pass</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0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0" name="Title 1"/>
          <p:cNvSpPr/>
          <p:nvPr/>
        </p:nvSpPr>
        <p:spPr>
          <a:xfrm>
            <a:off x="2895480" y="764280"/>
            <a:ext cx="8609040" cy="1291680"/>
          </a:xfrm>
          <a:prstGeom prst="rect">
            <a:avLst/>
          </a:prstGeom>
          <a:noFill/>
          <a:ln w="0">
            <a:noFill/>
          </a:ln>
        </p:spPr>
        <p:style>
          <a:lnRef idx="0"/>
          <a:fillRef idx="0"/>
          <a:effectRef idx="0"/>
          <a:fontRef idx="minor"/>
        </p:style>
        <p:txBody>
          <a:bodyPr lIns="90000" rIns="90000" tIns="45000" bIns="45000" anchor="ctr">
            <a:noAutofit/>
          </a:bodyPr>
          <a:p>
            <a:pPr algn="r">
              <a:lnSpc>
                <a:spcPct val="90000"/>
              </a:lnSpc>
            </a:pPr>
            <a:r>
              <a:rPr b="0" lang="en-US" sz="4000" spc="-1" strike="noStrike" cap="all">
                <a:solidFill>
                  <a:srgbClr val="ffffff"/>
                </a:solidFill>
                <a:latin typeface="Century Gothic"/>
                <a:ea typeface="DejaVu Sans"/>
              </a:rPr>
              <a:t>Raising your</a:t>
            </a:r>
            <a:br/>
            <a:r>
              <a:rPr b="0" lang="en-US" sz="4000" spc="-1" strike="noStrike" cap="all">
                <a:solidFill>
                  <a:srgbClr val="ffffff"/>
                </a:solidFill>
                <a:latin typeface="Century Gothic"/>
                <a:ea typeface="DejaVu Sans"/>
              </a:rPr>
              <a:t> own exception</a:t>
            </a:r>
            <a:endParaRPr b="0" lang="en-US" sz="4000" spc="-1" strike="noStrike">
              <a:latin typeface="Arial"/>
            </a:endParaRPr>
          </a:p>
        </p:txBody>
      </p:sp>
      <p:sp>
        <p:nvSpPr>
          <p:cNvPr id="561" name="Content Placeholder 2"/>
          <p:cNvSpPr/>
          <p:nvPr/>
        </p:nvSpPr>
        <p:spPr>
          <a:xfrm>
            <a:off x="685800" y="2194560"/>
            <a:ext cx="10819080" cy="4022640"/>
          </a:xfrm>
          <a:prstGeom prst="rect">
            <a:avLst/>
          </a:prstGeom>
          <a:noFill/>
          <a:ln w="0">
            <a:noFill/>
          </a:ln>
        </p:spPr>
        <p:style>
          <a:lnRef idx="0"/>
          <a:fillRef idx="0"/>
          <a:effectRef idx="0"/>
          <a:fontRef idx="minor"/>
        </p:style>
      </p:sp>
      <p:sp>
        <p:nvSpPr>
          <p:cNvPr id="562" name="Rectangle 3"/>
          <p:cNvSpPr/>
          <p:nvPr/>
        </p:nvSpPr>
        <p:spPr>
          <a:xfrm>
            <a:off x="1371600" y="3052440"/>
            <a:ext cx="9447480" cy="228420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6a9955"/>
                </a:solidFill>
                <a:latin typeface="Menlo"/>
                <a:ea typeface="DejaVu Sans"/>
              </a:rPr>
              <a:t># demo of raising an exception</a:t>
            </a:r>
            <a:endParaRPr b="0" lang="en-US" sz="1800" spc="-1" strike="noStrike">
              <a:latin typeface="Arial"/>
            </a:endParaRPr>
          </a:p>
          <a:p>
            <a:pPr>
              <a:lnSpc>
                <a:spcPct val="100000"/>
              </a:lnSpc>
            </a:pPr>
            <a:r>
              <a:rPr b="0" lang="en-US" sz="1800" spc="-1" strike="noStrike">
                <a:solidFill>
                  <a:srgbClr val="c586c0"/>
                </a:solidFill>
                <a:latin typeface="Menlo"/>
                <a:ea typeface="DejaVu Sans"/>
              </a:rPr>
              <a:t>raise</a:t>
            </a:r>
            <a:r>
              <a:rPr b="0" lang="en-US" sz="1800" spc="-1" strike="noStrike">
                <a:solidFill>
                  <a:srgbClr val="d4d4d4"/>
                </a:solidFill>
                <a:latin typeface="Menlo"/>
                <a:ea typeface="DejaVu Sans"/>
              </a:rPr>
              <a:t> </a:t>
            </a:r>
            <a:r>
              <a:rPr b="0" lang="en-US" sz="1800" spc="-1" strike="noStrike">
                <a:solidFill>
                  <a:srgbClr val="4ec9b0"/>
                </a:solidFill>
                <a:latin typeface="Menlo"/>
                <a:ea typeface="DejaVu Sans"/>
              </a:rPr>
              <a:t>Exception</a:t>
            </a:r>
            <a:r>
              <a:rPr b="0" lang="en-US" sz="1800" spc="-1" strike="noStrike">
                <a:solidFill>
                  <a:srgbClr val="d4d4d4"/>
                </a:solidFill>
                <a:latin typeface="Menlo"/>
                <a:ea typeface="DejaVu Sans"/>
              </a:rPr>
              <a:t>(</a:t>
            </a:r>
            <a:r>
              <a:rPr b="0" lang="en-US" sz="1800" spc="-1" strike="noStrike">
                <a:solidFill>
                  <a:srgbClr val="ce9178"/>
                </a:solidFill>
                <a:latin typeface="Menlo"/>
                <a:ea typeface="DejaVu Sans"/>
              </a:rPr>
              <a:t>'This is my exception'</a:t>
            </a:r>
            <a:r>
              <a:rPr b="0" lang="en-US" sz="1800" spc="-1" strike="noStrike">
                <a:solidFill>
                  <a:srgbClr val="d4d4d4"/>
                </a:solidFill>
                <a:latin typeface="Menlo"/>
                <a:ea typeface="DejaVu Sans"/>
              </a:rPr>
              <a:t>)</a:t>
            </a:r>
            <a:endParaRPr b="0" lang="en-US" sz="1800" spc="-1" strike="noStrike">
              <a:latin typeface="Arial"/>
            </a:endParaRPr>
          </a:p>
          <a:p>
            <a:pPr>
              <a:lnSpc>
                <a:spcPct val="100000"/>
              </a:lnSpc>
            </a:pPr>
            <a:br/>
            <a:r>
              <a:rPr b="0" lang="en-US" sz="1800" spc="-1" strike="noStrike">
                <a:solidFill>
                  <a:srgbClr val="6a9955"/>
                </a:solidFill>
                <a:latin typeface="Menlo"/>
                <a:ea typeface="DejaVu Sans"/>
              </a:rPr>
              <a:t># Will produce the following Traceback - aka StackTrace</a:t>
            </a:r>
            <a:endParaRPr b="0" lang="en-US" sz="1800" spc="-1" strike="noStrike">
              <a:latin typeface="Arial"/>
            </a:endParaRPr>
          </a:p>
          <a:p>
            <a:pPr>
              <a:lnSpc>
                <a:spcPct val="100000"/>
              </a:lnSpc>
            </a:pPr>
            <a:r>
              <a:rPr b="0" lang="en-US" sz="1800" spc="-1" strike="noStrike">
                <a:solidFill>
                  <a:srgbClr val="6a9955"/>
                </a:solidFill>
                <a:latin typeface="Menlo"/>
                <a:ea typeface="DejaVu Sans"/>
              </a:rPr>
              <a:t># Traceback (most recent call last):</a:t>
            </a:r>
            <a:endParaRPr b="0" lang="en-US" sz="1800" spc="-1" strike="noStrike">
              <a:latin typeface="Arial"/>
            </a:endParaRPr>
          </a:p>
          <a:p>
            <a:pPr>
              <a:lnSpc>
                <a:spcPct val="100000"/>
              </a:lnSpc>
            </a:pPr>
            <a:r>
              <a:rPr b="0" lang="en-US" sz="1800" spc="-1" strike="noStrike">
                <a:solidFill>
                  <a:srgbClr val="6a9955"/>
                </a:solidFill>
                <a:latin typeface="Menlo"/>
                <a:ea typeface="DejaVu Sans"/>
              </a:rPr>
              <a:t>#  File "scratch.py", line 1, in &lt;module&gt;</a:t>
            </a:r>
            <a:endParaRPr b="0" lang="en-US" sz="1800" spc="-1" strike="noStrike">
              <a:latin typeface="Arial"/>
            </a:endParaRPr>
          </a:p>
          <a:p>
            <a:pPr>
              <a:lnSpc>
                <a:spcPct val="100000"/>
              </a:lnSpc>
            </a:pPr>
            <a:r>
              <a:rPr b="0" lang="en-US" sz="1800" spc="-1" strike="noStrike">
                <a:solidFill>
                  <a:srgbClr val="6a9955"/>
                </a:solidFill>
                <a:latin typeface="Menlo"/>
                <a:ea typeface="DejaVu Sans"/>
              </a:rPr>
              <a:t>#    raise Exception('This is my exception')</a:t>
            </a:r>
            <a:endParaRPr b="0" lang="en-US" sz="1800" spc="-1" strike="noStrike">
              <a:latin typeface="Arial"/>
            </a:endParaRPr>
          </a:p>
          <a:p>
            <a:pPr>
              <a:lnSpc>
                <a:spcPct val="100000"/>
              </a:lnSpc>
            </a:pPr>
            <a:r>
              <a:rPr b="0" lang="en-US" sz="1800" spc="-1" strike="noStrike">
                <a:solidFill>
                  <a:srgbClr val="6a9955"/>
                </a:solidFill>
                <a:latin typeface="Menlo"/>
                <a:ea typeface="DejaVu Sans"/>
              </a:rPr>
              <a:t>#Exception: This is my exception</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0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3" name="Title 1"/>
          <p:cNvSpPr/>
          <p:nvPr/>
        </p:nvSpPr>
        <p:spPr>
          <a:xfrm>
            <a:off x="2895480" y="764280"/>
            <a:ext cx="8609040" cy="1291680"/>
          </a:xfrm>
          <a:prstGeom prst="rect">
            <a:avLst/>
          </a:prstGeom>
          <a:noFill/>
          <a:ln w="0">
            <a:noFill/>
          </a:ln>
        </p:spPr>
        <p:style>
          <a:lnRef idx="0"/>
          <a:fillRef idx="0"/>
          <a:effectRef idx="0"/>
          <a:fontRef idx="minor"/>
        </p:style>
        <p:txBody>
          <a:bodyPr lIns="90000" rIns="90000" tIns="45000" bIns="45000" anchor="ctr">
            <a:noAutofit/>
          </a:bodyPr>
          <a:p>
            <a:pPr algn="r">
              <a:lnSpc>
                <a:spcPct val="90000"/>
              </a:lnSpc>
            </a:pPr>
            <a:r>
              <a:rPr b="0" lang="en-US" sz="4000" spc="-1" strike="noStrike" cap="all">
                <a:solidFill>
                  <a:srgbClr val="ffffff"/>
                </a:solidFill>
                <a:latin typeface="Century Gothic"/>
                <a:ea typeface="DejaVu Sans"/>
              </a:rPr>
              <a:t>Detail hiding</a:t>
            </a:r>
            <a:endParaRPr b="0" lang="en-US" sz="4000" spc="-1" strike="noStrike">
              <a:latin typeface="Arial"/>
            </a:endParaRPr>
          </a:p>
        </p:txBody>
      </p:sp>
      <p:sp>
        <p:nvSpPr>
          <p:cNvPr id="564" name="Content Placeholder 2"/>
          <p:cNvSpPr/>
          <p:nvPr/>
        </p:nvSpPr>
        <p:spPr>
          <a:xfrm>
            <a:off x="685800" y="2194560"/>
            <a:ext cx="10819080" cy="4022640"/>
          </a:xfrm>
          <a:prstGeom prst="rect">
            <a:avLst/>
          </a:prstGeom>
          <a:noFill/>
          <a:ln w="0">
            <a:noFill/>
          </a:ln>
        </p:spPr>
        <p:style>
          <a:lnRef idx="0"/>
          <a:fillRef idx="0"/>
          <a:effectRef idx="0"/>
          <a:fontRef idx="minor"/>
        </p:style>
      </p:sp>
      <p:sp>
        <p:nvSpPr>
          <p:cNvPr id="565" name="Rectangle 3"/>
          <p:cNvSpPr/>
          <p:nvPr/>
        </p:nvSpPr>
        <p:spPr>
          <a:xfrm>
            <a:off x="685800" y="2194560"/>
            <a:ext cx="6094440" cy="146124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6a9955"/>
                </a:solidFill>
                <a:latin typeface="Menlo"/>
                <a:ea typeface="DejaVu Sans"/>
              </a:rPr>
              <a:t># demo of raising an exception</a:t>
            </a:r>
            <a:endParaRPr b="0" lang="en-US" sz="1800" spc="-1" strike="noStrike">
              <a:latin typeface="Arial"/>
            </a:endParaRPr>
          </a:p>
          <a:p>
            <a:pPr>
              <a:lnSpc>
                <a:spcPct val="100000"/>
              </a:lnSpc>
            </a:pPr>
            <a:r>
              <a:rPr b="0" lang="en-US" sz="1800" spc="-1" strike="noStrike">
                <a:solidFill>
                  <a:srgbClr val="c586c0"/>
                </a:solidFill>
                <a:latin typeface="Menlo"/>
                <a:ea typeface="DejaVu Sans"/>
              </a:rPr>
              <a:t>try</a:t>
            </a:r>
            <a:r>
              <a:rPr b="0" lang="en-US" sz="1800" spc="-1" strike="noStrike">
                <a:solidFill>
                  <a:srgbClr val="d4d4d4"/>
                </a:solidFill>
                <a:latin typeface="Menlo"/>
                <a:ea typeface="DejaVu Sans"/>
              </a:rPr>
              <a:t>:</a:t>
            </a:r>
            <a:endParaRPr b="0" lang="en-US" sz="1800" spc="-1" strike="noStrike">
              <a:latin typeface="Arial"/>
            </a:endParaRPr>
          </a:p>
          <a:p>
            <a:pPr>
              <a:lnSpc>
                <a:spcPct val="100000"/>
              </a:lnSpc>
            </a:pPr>
            <a:r>
              <a:rPr b="0" lang="en-US" sz="1800" spc="-1" strike="noStrike">
                <a:solidFill>
                  <a:srgbClr val="d4d4d4"/>
                </a:solidFill>
                <a:latin typeface="Menlo"/>
                <a:ea typeface="DejaVu Sans"/>
              </a:rPr>
              <a:t>    </a:t>
            </a:r>
            <a:r>
              <a:rPr b="0" lang="en-US" sz="1800" spc="-1" strike="noStrike">
                <a:solidFill>
                  <a:srgbClr val="d4d4d4"/>
                </a:solidFill>
                <a:latin typeface="Menlo"/>
                <a:ea typeface="DejaVu Sans"/>
              </a:rPr>
              <a:t>x = </a:t>
            </a:r>
            <a:r>
              <a:rPr b="0" lang="en-US" sz="1800" spc="-1" strike="noStrike">
                <a:solidFill>
                  <a:srgbClr val="b5cea8"/>
                </a:solidFill>
                <a:latin typeface="Menlo"/>
                <a:ea typeface="DejaVu Sans"/>
              </a:rPr>
              <a:t>5</a:t>
            </a:r>
            <a:r>
              <a:rPr b="0" lang="en-US" sz="1800" spc="-1" strike="noStrike">
                <a:solidFill>
                  <a:srgbClr val="d4d4d4"/>
                </a:solidFill>
                <a:latin typeface="Menlo"/>
                <a:ea typeface="DejaVu Sans"/>
              </a:rPr>
              <a:t> / </a:t>
            </a:r>
            <a:r>
              <a:rPr b="0" lang="en-US" sz="1800" spc="-1" strike="noStrike">
                <a:solidFill>
                  <a:srgbClr val="b5cea8"/>
                </a:solidFill>
                <a:latin typeface="Menlo"/>
                <a:ea typeface="DejaVu Sans"/>
              </a:rPr>
              <a:t>0</a:t>
            </a:r>
            <a:endParaRPr b="0" lang="en-US" sz="1800" spc="-1" strike="noStrike">
              <a:latin typeface="Arial"/>
            </a:endParaRPr>
          </a:p>
          <a:p>
            <a:pPr>
              <a:lnSpc>
                <a:spcPct val="100000"/>
              </a:lnSpc>
            </a:pPr>
            <a:r>
              <a:rPr b="0" lang="en-US" sz="1800" spc="-1" strike="noStrike">
                <a:solidFill>
                  <a:srgbClr val="c586c0"/>
                </a:solidFill>
                <a:latin typeface="Menlo"/>
                <a:ea typeface="DejaVu Sans"/>
              </a:rPr>
              <a:t>except</a:t>
            </a:r>
            <a:r>
              <a:rPr b="0" lang="en-US" sz="1800" spc="-1" strike="noStrike">
                <a:solidFill>
                  <a:srgbClr val="d4d4d4"/>
                </a:solidFill>
                <a:latin typeface="Menlo"/>
                <a:ea typeface="DejaVu Sans"/>
              </a:rPr>
              <a:t>:</a:t>
            </a:r>
            <a:endParaRPr b="0" lang="en-US" sz="1800" spc="-1" strike="noStrike">
              <a:latin typeface="Arial"/>
            </a:endParaRPr>
          </a:p>
          <a:p>
            <a:pPr>
              <a:lnSpc>
                <a:spcPct val="100000"/>
              </a:lnSpc>
            </a:pPr>
            <a:r>
              <a:rPr b="0" lang="en-US" sz="1800" spc="-1" strike="noStrike">
                <a:solidFill>
                  <a:srgbClr val="d4d4d4"/>
                </a:solidFill>
                <a:latin typeface="Menlo"/>
                <a:ea typeface="DejaVu Sans"/>
              </a:rPr>
              <a:t>    </a:t>
            </a:r>
            <a:r>
              <a:rPr b="0" lang="en-US" sz="1800" spc="-1" strike="noStrike">
                <a:solidFill>
                  <a:srgbClr val="dcdcaa"/>
                </a:solidFill>
                <a:latin typeface="Menlo"/>
                <a:ea typeface="DejaVu Sans"/>
              </a:rPr>
              <a:t>print</a:t>
            </a:r>
            <a:r>
              <a:rPr b="0" lang="en-US" sz="1800" spc="-1" strike="noStrike">
                <a:solidFill>
                  <a:srgbClr val="d4d4d4"/>
                </a:solidFill>
                <a:latin typeface="Menlo"/>
                <a:ea typeface="DejaVu Sans"/>
              </a:rPr>
              <a:t>(</a:t>
            </a:r>
            <a:r>
              <a:rPr b="0" lang="en-US" sz="1800" spc="-1" strike="noStrike">
                <a:solidFill>
                  <a:srgbClr val="ce9178"/>
                </a:solidFill>
                <a:latin typeface="Menlo"/>
                <a:ea typeface="DejaVu Sans"/>
              </a:rPr>
              <a:t>'something went wrong'</a:t>
            </a:r>
            <a:r>
              <a:rPr b="0" lang="en-US" sz="1800" spc="-1" strike="noStrike">
                <a:solidFill>
                  <a:srgbClr val="d4d4d4"/>
                </a:solidFill>
                <a:latin typeface="Menlo"/>
                <a:ea typeface="DejaVu Sans"/>
              </a:rPr>
              <a:t>)</a:t>
            </a:r>
            <a:endParaRPr b="0" lang="en-US" sz="1800" spc="-1" strike="noStrike">
              <a:latin typeface="Arial"/>
            </a:endParaRPr>
          </a:p>
        </p:txBody>
      </p:sp>
      <p:sp>
        <p:nvSpPr>
          <p:cNvPr id="566" name="Rectangle 4"/>
          <p:cNvSpPr/>
          <p:nvPr/>
        </p:nvSpPr>
        <p:spPr>
          <a:xfrm>
            <a:off x="4971960" y="4044960"/>
            <a:ext cx="7218360" cy="228420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6a9955"/>
                </a:solidFill>
                <a:latin typeface="Menlo"/>
                <a:ea typeface="DejaVu Sans"/>
              </a:rPr>
              <a:t># demo of raising an exception</a:t>
            </a:r>
            <a:endParaRPr b="0" lang="en-US" sz="1800" spc="-1" strike="noStrike">
              <a:latin typeface="Arial"/>
            </a:endParaRPr>
          </a:p>
          <a:p>
            <a:pPr>
              <a:lnSpc>
                <a:spcPct val="100000"/>
              </a:lnSpc>
            </a:pPr>
            <a:r>
              <a:rPr b="0" lang="en-US" sz="1800" spc="-1" strike="noStrike">
                <a:solidFill>
                  <a:srgbClr val="c586c0"/>
                </a:solidFill>
                <a:latin typeface="Menlo"/>
                <a:ea typeface="DejaVu Sans"/>
              </a:rPr>
              <a:t>try</a:t>
            </a:r>
            <a:r>
              <a:rPr b="0" lang="en-US" sz="1800" spc="-1" strike="noStrike">
                <a:solidFill>
                  <a:srgbClr val="d4d4d4"/>
                </a:solidFill>
                <a:latin typeface="Menlo"/>
                <a:ea typeface="DejaVu Sans"/>
              </a:rPr>
              <a:t>:</a:t>
            </a:r>
            <a:endParaRPr b="0" lang="en-US" sz="1800" spc="-1" strike="noStrike">
              <a:latin typeface="Arial"/>
            </a:endParaRPr>
          </a:p>
          <a:p>
            <a:pPr>
              <a:lnSpc>
                <a:spcPct val="100000"/>
              </a:lnSpc>
            </a:pPr>
            <a:r>
              <a:rPr b="0" lang="en-US" sz="1800" spc="-1" strike="noStrike">
                <a:solidFill>
                  <a:srgbClr val="d4d4d4"/>
                </a:solidFill>
                <a:latin typeface="Menlo"/>
                <a:ea typeface="DejaVu Sans"/>
              </a:rPr>
              <a:t>    </a:t>
            </a:r>
            <a:r>
              <a:rPr b="0" lang="en-US" sz="1800" spc="-1" strike="noStrike">
                <a:solidFill>
                  <a:srgbClr val="d4d4d4"/>
                </a:solidFill>
                <a:latin typeface="Menlo"/>
                <a:ea typeface="DejaVu Sans"/>
              </a:rPr>
              <a:t>x = </a:t>
            </a:r>
            <a:r>
              <a:rPr b="0" lang="en-US" sz="1800" spc="-1" strike="noStrike">
                <a:solidFill>
                  <a:srgbClr val="b5cea8"/>
                </a:solidFill>
                <a:latin typeface="Menlo"/>
                <a:ea typeface="DejaVu Sans"/>
              </a:rPr>
              <a:t>5</a:t>
            </a:r>
            <a:r>
              <a:rPr b="0" lang="en-US" sz="1800" spc="-1" strike="noStrike">
                <a:solidFill>
                  <a:srgbClr val="d4d4d4"/>
                </a:solidFill>
                <a:latin typeface="Menlo"/>
                <a:ea typeface="DejaVu Sans"/>
              </a:rPr>
              <a:t> / </a:t>
            </a:r>
            <a:r>
              <a:rPr b="0" lang="en-US" sz="1800" spc="-1" strike="noStrike">
                <a:solidFill>
                  <a:srgbClr val="b5cea8"/>
                </a:solidFill>
                <a:latin typeface="Menlo"/>
                <a:ea typeface="DejaVu Sans"/>
              </a:rPr>
              <a:t>0</a:t>
            </a:r>
            <a:endParaRPr b="0" lang="en-US" sz="1800" spc="-1" strike="noStrike">
              <a:latin typeface="Arial"/>
            </a:endParaRPr>
          </a:p>
          <a:p>
            <a:pPr>
              <a:lnSpc>
                <a:spcPct val="100000"/>
              </a:lnSpc>
            </a:pPr>
            <a:r>
              <a:rPr b="0" lang="en-US" sz="1800" spc="-1" strike="noStrike">
                <a:solidFill>
                  <a:srgbClr val="c586c0"/>
                </a:solidFill>
                <a:latin typeface="Menlo"/>
                <a:ea typeface="DejaVu Sans"/>
              </a:rPr>
              <a:t>except</a:t>
            </a:r>
            <a:r>
              <a:rPr b="0" lang="en-US" sz="1800" spc="-1" strike="noStrike">
                <a:solidFill>
                  <a:srgbClr val="d4d4d4"/>
                </a:solidFill>
                <a:latin typeface="Menlo"/>
                <a:ea typeface="DejaVu Sans"/>
              </a:rPr>
              <a:t> </a:t>
            </a:r>
            <a:r>
              <a:rPr b="0" lang="en-US" sz="1800" spc="-1" strike="noStrike">
                <a:solidFill>
                  <a:srgbClr val="4ec9b0"/>
                </a:solidFill>
                <a:latin typeface="Menlo"/>
                <a:ea typeface="DejaVu Sans"/>
              </a:rPr>
              <a:t>Exception</a:t>
            </a:r>
            <a:r>
              <a:rPr b="0" lang="en-US" sz="1800" spc="-1" strike="noStrike">
                <a:solidFill>
                  <a:srgbClr val="d4d4d4"/>
                </a:solidFill>
                <a:latin typeface="Menlo"/>
                <a:ea typeface="DejaVu Sans"/>
              </a:rPr>
              <a:t> </a:t>
            </a:r>
            <a:r>
              <a:rPr b="0" lang="en-US" sz="1800" spc="-1" strike="noStrike">
                <a:solidFill>
                  <a:srgbClr val="c586c0"/>
                </a:solidFill>
                <a:latin typeface="Menlo"/>
                <a:ea typeface="DejaVu Sans"/>
              </a:rPr>
              <a:t>as</a:t>
            </a:r>
            <a:r>
              <a:rPr b="0" lang="en-US" sz="1800" spc="-1" strike="noStrike">
                <a:solidFill>
                  <a:srgbClr val="d4d4d4"/>
                </a:solidFill>
                <a:latin typeface="Menlo"/>
                <a:ea typeface="DejaVu Sans"/>
              </a:rPr>
              <a:t> e:</a:t>
            </a:r>
            <a:endParaRPr b="0" lang="en-US" sz="1800" spc="-1" strike="noStrike">
              <a:latin typeface="Arial"/>
            </a:endParaRPr>
          </a:p>
          <a:p>
            <a:pPr>
              <a:lnSpc>
                <a:spcPct val="100000"/>
              </a:lnSpc>
            </a:pPr>
            <a:r>
              <a:rPr b="0" lang="en-US" sz="1800" spc="-1" strike="noStrike">
                <a:solidFill>
                  <a:srgbClr val="d4d4d4"/>
                </a:solidFill>
                <a:latin typeface="Menlo"/>
                <a:ea typeface="DejaVu Sans"/>
              </a:rPr>
              <a:t>    </a:t>
            </a:r>
            <a:r>
              <a:rPr b="0" lang="en-US" sz="1800" spc="-1" strike="noStrike">
                <a:solidFill>
                  <a:srgbClr val="dcdcaa"/>
                </a:solidFill>
                <a:latin typeface="Menlo"/>
                <a:ea typeface="DejaVu Sans"/>
              </a:rPr>
              <a:t>print</a:t>
            </a:r>
            <a:r>
              <a:rPr b="0" lang="en-US" sz="1800" spc="-1" strike="noStrike">
                <a:solidFill>
                  <a:srgbClr val="d4d4d4"/>
                </a:solidFill>
                <a:latin typeface="Menlo"/>
                <a:ea typeface="DejaVu Sans"/>
              </a:rPr>
              <a:t>(</a:t>
            </a:r>
            <a:r>
              <a:rPr b="0" lang="en-US" sz="1800" spc="-1" strike="noStrike">
                <a:solidFill>
                  <a:srgbClr val="ce9178"/>
                </a:solidFill>
                <a:latin typeface="Menlo"/>
                <a:ea typeface="DejaVu Sans"/>
              </a:rPr>
              <a:t>'something went wrong: </a:t>
            </a:r>
            <a:r>
              <a:rPr b="0" lang="en-US" sz="1800" spc="-1" strike="noStrike">
                <a:solidFill>
                  <a:srgbClr val="d7ba7d"/>
                </a:solidFill>
                <a:latin typeface="Menlo"/>
                <a:ea typeface="DejaVu Sans"/>
              </a:rPr>
              <a:t>\n</a:t>
            </a:r>
            <a:r>
              <a:rPr b="0" lang="en-US" sz="1800" spc="-1" strike="noStrike">
                <a:solidFill>
                  <a:srgbClr val="ce9178"/>
                </a:solidFill>
                <a:latin typeface="Menlo"/>
                <a:ea typeface="DejaVu Sans"/>
              </a:rPr>
              <a:t>'</a:t>
            </a:r>
            <a:r>
              <a:rPr b="0" lang="en-US" sz="1800" spc="-1" strike="noStrike">
                <a:solidFill>
                  <a:srgbClr val="d4d4d4"/>
                </a:solidFill>
                <a:latin typeface="Menlo"/>
                <a:ea typeface="DejaVu Sans"/>
              </a:rPr>
              <a:t> + </a:t>
            </a:r>
            <a:r>
              <a:rPr b="0" lang="en-US" sz="1800" spc="-1" strike="noStrike">
                <a:solidFill>
                  <a:srgbClr val="4ec9b0"/>
                </a:solidFill>
                <a:latin typeface="Menlo"/>
                <a:ea typeface="DejaVu Sans"/>
              </a:rPr>
              <a:t>str</a:t>
            </a:r>
            <a:r>
              <a:rPr b="0" lang="en-US" sz="1800" spc="-1" strike="noStrike">
                <a:solidFill>
                  <a:srgbClr val="d4d4d4"/>
                </a:solidFill>
                <a:latin typeface="Menlo"/>
                <a:ea typeface="DejaVu Sans"/>
              </a:rPr>
              <a:t>(e))</a:t>
            </a:r>
            <a:endParaRPr b="0" lang="en-US" sz="1800" spc="-1" strike="noStrike">
              <a:latin typeface="Arial"/>
            </a:endParaRPr>
          </a:p>
          <a:p>
            <a:pPr>
              <a:lnSpc>
                <a:spcPct val="100000"/>
              </a:lnSpc>
            </a:pPr>
            <a:r>
              <a:rPr b="0" lang="en-US" sz="1800" spc="-1" strike="noStrike">
                <a:solidFill>
                  <a:srgbClr val="c586c0"/>
                </a:solidFill>
                <a:latin typeface="Menlo"/>
                <a:ea typeface="DejaVu Sans"/>
              </a:rPr>
              <a:t>finally</a:t>
            </a:r>
            <a:r>
              <a:rPr b="0" lang="en-US" sz="1800" spc="-1" strike="noStrike">
                <a:solidFill>
                  <a:srgbClr val="d4d4d4"/>
                </a:solidFill>
                <a:latin typeface="Menlo"/>
                <a:ea typeface="DejaVu Sans"/>
              </a:rPr>
              <a:t>:</a:t>
            </a:r>
            <a:endParaRPr b="0" lang="en-US" sz="1800" spc="-1" strike="noStrike">
              <a:latin typeface="Arial"/>
            </a:endParaRPr>
          </a:p>
          <a:p>
            <a:pPr>
              <a:lnSpc>
                <a:spcPct val="100000"/>
              </a:lnSpc>
            </a:pPr>
            <a:r>
              <a:rPr b="0" lang="en-US" sz="1800" spc="-1" strike="noStrike">
                <a:solidFill>
                  <a:srgbClr val="d4d4d4"/>
                </a:solidFill>
                <a:latin typeface="Menlo"/>
                <a:ea typeface="DejaVu Sans"/>
              </a:rPr>
              <a:t>    </a:t>
            </a:r>
            <a:r>
              <a:rPr b="0" lang="en-US" sz="1800" spc="-1" strike="noStrike">
                <a:solidFill>
                  <a:srgbClr val="dcdcaa"/>
                </a:solidFill>
                <a:latin typeface="Menlo"/>
                <a:ea typeface="DejaVu Sans"/>
              </a:rPr>
              <a:t>print</a:t>
            </a:r>
            <a:r>
              <a:rPr b="0" lang="en-US" sz="1800" spc="-1" strike="noStrike">
                <a:solidFill>
                  <a:srgbClr val="d4d4d4"/>
                </a:solidFill>
                <a:latin typeface="Menlo"/>
                <a:ea typeface="DejaVu Sans"/>
              </a:rPr>
              <a:t>(</a:t>
            </a:r>
            <a:r>
              <a:rPr b="0" lang="en-US" sz="1800" spc="-1" strike="noStrike">
                <a:solidFill>
                  <a:srgbClr val="ce9178"/>
                </a:solidFill>
                <a:latin typeface="Menlo"/>
                <a:ea typeface="DejaVu Sans"/>
              </a:rPr>
              <a:t>'we made it to the end'</a:t>
            </a:r>
            <a:r>
              <a:rPr b="0" lang="en-US" sz="1800" spc="-1" strike="noStrike">
                <a:solidFill>
                  <a:srgbClr val="d4d4d4"/>
                </a:solidFill>
                <a:latin typeface="Menlo"/>
                <a:ea typeface="DejaVu Sans"/>
              </a:rPr>
              <a:t>)</a:t>
            </a:r>
            <a:endParaRPr b="0" lang="en-US" sz="1800" spc="-1" strike="noStrike">
              <a:latin typeface="Arial"/>
            </a:endParaRPr>
          </a:p>
          <a:p>
            <a:pPr>
              <a:lnSpc>
                <a:spcPct val="100000"/>
              </a:lnSpc>
            </a:pPr>
            <a:endParaRPr b="0" lang="en-US" sz="1800" spc="-1" strike="noStrike">
              <a:latin typeface="Arial"/>
            </a:endParaRPr>
          </a:p>
        </p:txBody>
      </p:sp>
    </p:spTree>
  </p:cSld>
  <mc:AlternateContent>
    <mc:Choice Requires="p14">
      <p:transition spd="slow" p14:dur="2000"/>
    </mc:Choice>
    <mc:Fallback>
      <p:transition spd="slow"/>
    </mc:Fallback>
  </mc:AlternateContent>
  <p:timing>
    <p:tnLst>
      <p:par>
        <p:cTn id="53" dur="indefinite" restart="never" nodeType="tmRoot">
          <p:childTnLst>
            <p:seq>
              <p:cTn id="54" dur="indefinite" nodeType="mainSeq">
                <p:childTnLst>
                  <p:par>
                    <p:cTn id="55" fill="hold">
                      <p:stCondLst>
                        <p:cond delay="indefinite"/>
                      </p:stCondLst>
                      <p:childTnLst>
                        <p:par>
                          <p:cTn id="56" fill="hold">
                            <p:stCondLst>
                              <p:cond delay="0"/>
                            </p:stCondLst>
                            <p:childTnLst>
                              <p:par>
                                <p:cTn id="57" nodeType="clickEffect" fill="hold" presetClass="entr" presetID="1">
                                  <p:stCondLst>
                                    <p:cond delay="0"/>
                                  </p:stCondLst>
                                  <p:childTnLst>
                                    <p:set>
                                      <p:cBhvr>
                                        <p:cTn id="58" dur="1" fill="hold">
                                          <p:stCondLst>
                                            <p:cond delay="0"/>
                                          </p:stCondLst>
                                        </p:cTn>
                                        <p:tgtEl>
                                          <p:spTgt spid="56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7" name="Title 1"/>
          <p:cNvSpPr/>
          <p:nvPr/>
        </p:nvSpPr>
        <p:spPr>
          <a:xfrm>
            <a:off x="2895480" y="764280"/>
            <a:ext cx="8609040" cy="1291680"/>
          </a:xfrm>
          <a:prstGeom prst="rect">
            <a:avLst/>
          </a:prstGeom>
          <a:noFill/>
          <a:ln w="0">
            <a:noFill/>
          </a:ln>
        </p:spPr>
        <p:style>
          <a:lnRef idx="0"/>
          <a:fillRef idx="0"/>
          <a:effectRef idx="0"/>
          <a:fontRef idx="minor"/>
        </p:style>
        <p:txBody>
          <a:bodyPr lIns="90000" rIns="90000" tIns="45000" bIns="45000" anchor="ctr">
            <a:noAutofit/>
          </a:bodyPr>
          <a:p>
            <a:pPr algn="r">
              <a:lnSpc>
                <a:spcPct val="90000"/>
              </a:lnSpc>
            </a:pPr>
            <a:r>
              <a:rPr b="0" lang="en-US" sz="4000" spc="-1" strike="noStrike" cap="all">
                <a:solidFill>
                  <a:srgbClr val="ffffff"/>
                </a:solidFill>
                <a:latin typeface="Century Gothic"/>
                <a:ea typeface="DejaVu Sans"/>
              </a:rPr>
              <a:t>Raising Exceptions</a:t>
            </a:r>
            <a:endParaRPr b="0" lang="en-US" sz="4000" spc="-1" strike="noStrike">
              <a:latin typeface="Arial"/>
            </a:endParaRPr>
          </a:p>
        </p:txBody>
      </p:sp>
      <p:sp>
        <p:nvSpPr>
          <p:cNvPr id="568" name="Rectangle 3"/>
          <p:cNvSpPr/>
          <p:nvPr/>
        </p:nvSpPr>
        <p:spPr>
          <a:xfrm>
            <a:off x="685800" y="2762280"/>
            <a:ext cx="10819080" cy="228420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6a9955"/>
                </a:solidFill>
                <a:latin typeface="Menlo"/>
                <a:ea typeface="DejaVu Sans"/>
              </a:rPr>
              <a:t># demo of raising an exception</a:t>
            </a:r>
            <a:endParaRPr b="0" lang="en-US" sz="1800" spc="-1" strike="noStrike">
              <a:latin typeface="Arial"/>
            </a:endParaRPr>
          </a:p>
          <a:p>
            <a:pPr>
              <a:lnSpc>
                <a:spcPct val="100000"/>
              </a:lnSpc>
            </a:pPr>
            <a:r>
              <a:rPr b="0" lang="en-US" sz="1800" spc="-1" strike="noStrike">
                <a:solidFill>
                  <a:srgbClr val="c586c0"/>
                </a:solidFill>
                <a:latin typeface="Menlo"/>
                <a:ea typeface="DejaVu Sans"/>
              </a:rPr>
              <a:t>raise</a:t>
            </a:r>
            <a:r>
              <a:rPr b="0" lang="en-US" sz="1800" spc="-1" strike="noStrike">
                <a:solidFill>
                  <a:srgbClr val="d4d4d4"/>
                </a:solidFill>
                <a:latin typeface="Menlo"/>
                <a:ea typeface="DejaVu Sans"/>
              </a:rPr>
              <a:t> </a:t>
            </a:r>
            <a:r>
              <a:rPr b="0" lang="en-US" sz="1800" spc="-1" strike="noStrike">
                <a:solidFill>
                  <a:srgbClr val="4ec9b0"/>
                </a:solidFill>
                <a:latin typeface="Menlo"/>
                <a:ea typeface="DejaVu Sans"/>
              </a:rPr>
              <a:t>Exception</a:t>
            </a:r>
            <a:r>
              <a:rPr b="0" lang="en-US" sz="1800" spc="-1" strike="noStrike">
                <a:solidFill>
                  <a:srgbClr val="d4d4d4"/>
                </a:solidFill>
                <a:latin typeface="Menlo"/>
                <a:ea typeface="DejaVu Sans"/>
              </a:rPr>
              <a:t>(</a:t>
            </a:r>
            <a:r>
              <a:rPr b="0" lang="en-US" sz="1800" spc="-1" strike="noStrike">
                <a:solidFill>
                  <a:srgbClr val="ce9178"/>
                </a:solidFill>
                <a:latin typeface="Menlo"/>
                <a:ea typeface="DejaVu Sans"/>
              </a:rPr>
              <a:t>'This is my exception'</a:t>
            </a:r>
            <a:r>
              <a:rPr b="0" lang="en-US" sz="1800" spc="-1" strike="noStrike">
                <a:solidFill>
                  <a:srgbClr val="d4d4d4"/>
                </a:solidFill>
                <a:latin typeface="Menlo"/>
                <a:ea typeface="DejaVu Sans"/>
              </a:rPr>
              <a:t>)</a:t>
            </a:r>
            <a:endParaRPr b="0" lang="en-US" sz="1800" spc="-1" strike="noStrike">
              <a:latin typeface="Arial"/>
            </a:endParaRPr>
          </a:p>
          <a:p>
            <a:pPr>
              <a:lnSpc>
                <a:spcPct val="100000"/>
              </a:lnSpc>
            </a:pPr>
            <a:br/>
            <a:r>
              <a:rPr b="0" lang="en-US" sz="1800" spc="-1" strike="noStrike">
                <a:solidFill>
                  <a:srgbClr val="6a9955"/>
                </a:solidFill>
                <a:latin typeface="Menlo"/>
                <a:ea typeface="DejaVu Sans"/>
              </a:rPr>
              <a:t># Will produce the following Traceback - aka StackTrace</a:t>
            </a:r>
            <a:endParaRPr b="0" lang="en-US" sz="1800" spc="-1" strike="noStrike">
              <a:latin typeface="Arial"/>
            </a:endParaRPr>
          </a:p>
          <a:p>
            <a:pPr>
              <a:lnSpc>
                <a:spcPct val="100000"/>
              </a:lnSpc>
            </a:pPr>
            <a:r>
              <a:rPr b="0" lang="en-US" sz="1800" spc="-1" strike="noStrike">
                <a:solidFill>
                  <a:srgbClr val="6a9955"/>
                </a:solidFill>
                <a:latin typeface="Menlo"/>
                <a:ea typeface="DejaVu Sans"/>
              </a:rPr>
              <a:t># Traceback (most recent call last):</a:t>
            </a:r>
            <a:endParaRPr b="0" lang="en-US" sz="1800" spc="-1" strike="noStrike">
              <a:latin typeface="Arial"/>
            </a:endParaRPr>
          </a:p>
          <a:p>
            <a:pPr>
              <a:lnSpc>
                <a:spcPct val="100000"/>
              </a:lnSpc>
            </a:pPr>
            <a:r>
              <a:rPr b="0" lang="en-US" sz="1800" spc="-1" strike="noStrike">
                <a:solidFill>
                  <a:srgbClr val="6a9955"/>
                </a:solidFill>
                <a:latin typeface="Menlo"/>
                <a:ea typeface="DejaVu Sans"/>
              </a:rPr>
              <a:t>#  File "scratch.py", line 1, in &lt;module&gt;</a:t>
            </a:r>
            <a:endParaRPr b="0" lang="en-US" sz="1800" spc="-1" strike="noStrike">
              <a:latin typeface="Arial"/>
            </a:endParaRPr>
          </a:p>
          <a:p>
            <a:pPr>
              <a:lnSpc>
                <a:spcPct val="100000"/>
              </a:lnSpc>
            </a:pPr>
            <a:r>
              <a:rPr b="0" lang="en-US" sz="1800" spc="-1" strike="noStrike">
                <a:solidFill>
                  <a:srgbClr val="6a9955"/>
                </a:solidFill>
                <a:latin typeface="Menlo"/>
                <a:ea typeface="DejaVu Sans"/>
              </a:rPr>
              <a:t>#    raise Exception('This is my exception')</a:t>
            </a:r>
            <a:endParaRPr b="0" lang="en-US" sz="1800" spc="-1" strike="noStrike">
              <a:latin typeface="Arial"/>
            </a:endParaRPr>
          </a:p>
          <a:p>
            <a:pPr>
              <a:lnSpc>
                <a:spcPct val="100000"/>
              </a:lnSpc>
            </a:pPr>
            <a:r>
              <a:rPr b="0" lang="en-US" sz="1800" spc="-1" strike="noStrike">
                <a:solidFill>
                  <a:srgbClr val="6a9955"/>
                </a:solidFill>
                <a:latin typeface="Menlo"/>
                <a:ea typeface="DejaVu Sans"/>
              </a:rPr>
              <a:t>#Exception: This is my exception</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4" name="Title 1"/>
          <p:cNvSpPr/>
          <p:nvPr/>
        </p:nvSpPr>
        <p:spPr>
          <a:xfrm>
            <a:off x="2895480" y="764280"/>
            <a:ext cx="8609040" cy="1291680"/>
          </a:xfrm>
          <a:prstGeom prst="rect">
            <a:avLst/>
          </a:prstGeom>
          <a:noFill/>
          <a:ln w="0">
            <a:noFill/>
          </a:ln>
        </p:spPr>
        <p:style>
          <a:lnRef idx="0"/>
          <a:fillRef idx="0"/>
          <a:effectRef idx="0"/>
          <a:fontRef idx="minor"/>
        </p:style>
        <p:txBody>
          <a:bodyPr lIns="90000" rIns="90000" tIns="45000" bIns="45000" anchor="ctr">
            <a:noAutofit/>
          </a:bodyPr>
          <a:p>
            <a:pPr algn="r">
              <a:lnSpc>
                <a:spcPct val="90000"/>
              </a:lnSpc>
            </a:pPr>
            <a:r>
              <a:rPr b="0" lang="en-US" sz="4000" spc="-1" strike="noStrike" cap="all">
                <a:solidFill>
                  <a:srgbClr val="ffffff"/>
                </a:solidFill>
                <a:latin typeface="Century Gothic"/>
                <a:ea typeface="DejaVu Sans"/>
              </a:rPr>
              <a:t>Basic Types</a:t>
            </a:r>
            <a:endParaRPr b="0" lang="en-US" sz="4000" spc="-1" strike="noStrike">
              <a:latin typeface="Arial"/>
            </a:endParaRPr>
          </a:p>
        </p:txBody>
      </p:sp>
      <p:graphicFrame>
        <p:nvGraphicFramePr>
          <p:cNvPr id="275" name="Content Placeholder 3"/>
          <p:cNvGraphicFramePr/>
          <p:nvPr/>
        </p:nvGraphicFramePr>
        <p:xfrm>
          <a:off x="879840" y="2812320"/>
          <a:ext cx="10431720" cy="3045960"/>
        </p:xfrm>
        <a:graphic>
          <a:graphicData uri="http://schemas.openxmlformats.org/drawingml/2006/table">
            <a:tbl>
              <a:tblPr/>
              <a:tblGrid>
                <a:gridCol w="1080360"/>
                <a:gridCol w="5527800"/>
                <a:gridCol w="3823920"/>
              </a:tblGrid>
              <a:tr h="349920">
                <a:tc>
                  <a:txBody>
                    <a:bodyPr lIns="54000" rIns="54000">
                      <a:noAutofit/>
                    </a:bodyPr>
                    <a:p>
                      <a:pPr>
                        <a:lnSpc>
                          <a:spcPct val="100000"/>
                        </a:lnSpc>
                      </a:pPr>
                      <a:r>
                        <a:rPr b="0" lang="en-US" sz="2000" spc="-1" strike="noStrike">
                          <a:solidFill>
                            <a:srgbClr val="ffffff"/>
                          </a:solidFill>
                          <a:latin typeface="Century Gothic"/>
                        </a:rPr>
                        <a:t>Type</a:t>
                      </a:r>
                      <a:endParaRPr b="0" lang="en-US" sz="2000" spc="-1" strike="noStrike">
                        <a:latin typeface="Arial"/>
                      </a:endParaRPr>
                    </a:p>
                  </a:txBody>
                  <a:tcPr marL="54000" marR="54000">
                    <a:noFill/>
                  </a:tcPr>
                </a:tc>
                <a:tc>
                  <a:txBody>
                    <a:bodyPr lIns="54000" rIns="54000">
                      <a:noAutofit/>
                    </a:bodyPr>
                    <a:p>
                      <a:pPr>
                        <a:lnSpc>
                          <a:spcPct val="100000"/>
                        </a:lnSpc>
                      </a:pPr>
                      <a:r>
                        <a:rPr b="0" lang="en-US" sz="2000" spc="-1" strike="noStrike">
                          <a:solidFill>
                            <a:srgbClr val="ffffff"/>
                          </a:solidFill>
                          <a:latin typeface="Century Gothic"/>
                        </a:rPr>
                        <a:t>Description</a:t>
                      </a:r>
                      <a:endParaRPr b="0" lang="en-US" sz="2000" spc="-1" strike="noStrike">
                        <a:latin typeface="Arial"/>
                      </a:endParaRPr>
                    </a:p>
                  </a:txBody>
                  <a:tcPr marL="54000" marR="54000">
                    <a:noFill/>
                  </a:tcPr>
                </a:tc>
                <a:tc>
                  <a:txBody>
                    <a:bodyPr lIns="54000" rIns="54000">
                      <a:noAutofit/>
                    </a:bodyPr>
                    <a:p>
                      <a:pPr>
                        <a:lnSpc>
                          <a:spcPct val="100000"/>
                        </a:lnSpc>
                      </a:pPr>
                      <a:r>
                        <a:rPr b="0" lang="en-US" sz="2000" spc="-1" strike="noStrike">
                          <a:solidFill>
                            <a:srgbClr val="ffffff"/>
                          </a:solidFill>
                          <a:latin typeface="Century Gothic"/>
                        </a:rPr>
                        <a:t>Notes</a:t>
                      </a:r>
                      <a:endParaRPr b="0" lang="en-US" sz="2000" spc="-1" strike="noStrike">
                        <a:latin typeface="Arial"/>
                      </a:endParaRPr>
                    </a:p>
                  </a:txBody>
                  <a:tcPr marL="54000" marR="54000">
                    <a:noFill/>
                  </a:tcPr>
                </a:tc>
              </a:tr>
              <a:tr h="410040">
                <a:tc>
                  <a:txBody>
                    <a:bodyPr lIns="54000" rIns="54000">
                      <a:noAutofit/>
                    </a:bodyPr>
                    <a:p>
                      <a:pPr>
                        <a:lnSpc>
                          <a:spcPct val="100000"/>
                        </a:lnSpc>
                      </a:pPr>
                      <a:r>
                        <a:rPr b="0" lang="en-US" sz="2000" spc="-1" strike="noStrike">
                          <a:solidFill>
                            <a:srgbClr val="ffffff"/>
                          </a:solidFill>
                          <a:latin typeface="Century Gothic"/>
                        </a:rPr>
                        <a:t>str</a:t>
                      </a:r>
                      <a:endParaRPr b="0" lang="en-US" sz="2000" spc="-1" strike="noStrike">
                        <a:latin typeface="Arial"/>
                      </a:endParaRPr>
                    </a:p>
                  </a:txBody>
                  <a:tcPr marL="54000" marR="54000">
                    <a:noFill/>
                  </a:tcPr>
                </a:tc>
                <a:tc>
                  <a:txBody>
                    <a:bodyPr lIns="54000" rIns="54000">
                      <a:noAutofit/>
                    </a:bodyPr>
                    <a:p>
                      <a:pPr>
                        <a:lnSpc>
                          <a:spcPct val="100000"/>
                        </a:lnSpc>
                      </a:pPr>
                      <a:r>
                        <a:rPr b="0" lang="en-US" sz="2000" spc="-1" strike="noStrike">
                          <a:solidFill>
                            <a:srgbClr val="ffffff"/>
                          </a:solidFill>
                          <a:latin typeface="Century Gothic"/>
                        </a:rPr>
                        <a:t>Represents a string of literal characters</a:t>
                      </a:r>
                      <a:endParaRPr b="0" lang="en-US" sz="2000" spc="-1" strike="noStrike">
                        <a:latin typeface="Arial"/>
                      </a:endParaRPr>
                    </a:p>
                  </a:txBody>
                  <a:tcPr marL="54000" marR="54000">
                    <a:noFill/>
                  </a:tcPr>
                </a:tc>
                <a:tc>
                  <a:txBody>
                    <a:bodyPr lIns="54000" rIns="54000">
                      <a:noAutofit/>
                    </a:bodyPr>
                    <a:p>
                      <a:pPr>
                        <a:lnSpc>
                          <a:spcPct val="100000"/>
                        </a:lnSpc>
                      </a:pPr>
                      <a:r>
                        <a:rPr b="0" lang="en-US" sz="2000" spc="-1" strike="noStrike">
                          <a:solidFill>
                            <a:srgbClr val="ffffff"/>
                          </a:solidFill>
                          <a:latin typeface="Century Gothic"/>
                        </a:rPr>
                        <a:t>msg = 'hello world'</a:t>
                      </a:r>
                      <a:endParaRPr b="0" lang="en-US" sz="2000" spc="-1" strike="noStrike">
                        <a:latin typeface="Arial"/>
                      </a:endParaRPr>
                    </a:p>
                  </a:txBody>
                  <a:tcPr marL="54000" marR="54000">
                    <a:noFill/>
                  </a:tcPr>
                </a:tc>
              </a:tr>
              <a:tr h="645480">
                <a:tc>
                  <a:txBody>
                    <a:bodyPr lIns="54000" rIns="54000">
                      <a:noAutofit/>
                    </a:bodyPr>
                    <a:p>
                      <a:pPr>
                        <a:lnSpc>
                          <a:spcPct val="100000"/>
                        </a:lnSpc>
                      </a:pPr>
                      <a:r>
                        <a:rPr b="0" lang="en-US" sz="2000" spc="-1" strike="noStrike">
                          <a:solidFill>
                            <a:srgbClr val="ffffff"/>
                          </a:solidFill>
                          <a:latin typeface="Century Gothic"/>
                        </a:rPr>
                        <a:t>bool</a:t>
                      </a:r>
                      <a:endParaRPr b="0" lang="en-US" sz="2000" spc="-1" strike="noStrike">
                        <a:latin typeface="Arial"/>
                      </a:endParaRPr>
                    </a:p>
                  </a:txBody>
                  <a:tcPr marL="54000" marR="54000">
                    <a:noFill/>
                  </a:tcPr>
                </a:tc>
                <a:tc>
                  <a:txBody>
                    <a:bodyPr lIns="54000" rIns="54000">
                      <a:noAutofit/>
                    </a:bodyPr>
                    <a:p>
                      <a:pPr>
                        <a:lnSpc>
                          <a:spcPct val="100000"/>
                        </a:lnSpc>
                      </a:pPr>
                      <a:r>
                        <a:rPr b="0" lang="en-US" sz="2000" spc="-1" strike="noStrike">
                          <a:solidFill>
                            <a:srgbClr val="ffffff"/>
                          </a:solidFill>
                          <a:latin typeface="Century Gothic"/>
                        </a:rPr>
                        <a:t>used to represent True (1) or False (0)</a:t>
                      </a:r>
                      <a:endParaRPr b="0" lang="en-US" sz="2000" spc="-1" strike="noStrike">
                        <a:latin typeface="Arial"/>
                      </a:endParaRPr>
                    </a:p>
                  </a:txBody>
                  <a:tcPr marL="54000" marR="54000">
                    <a:noFill/>
                  </a:tcPr>
                </a:tc>
                <a:tc>
                  <a:txBody>
                    <a:bodyPr lIns="54000" rIns="54000">
                      <a:noAutofit/>
                    </a:bodyPr>
                    <a:p>
                      <a:pPr>
                        <a:lnSpc>
                          <a:spcPct val="100000"/>
                        </a:lnSpc>
                      </a:pPr>
                      <a:r>
                        <a:rPr b="0" lang="en-US" sz="2000" spc="-1" strike="noStrike">
                          <a:solidFill>
                            <a:srgbClr val="ffffff"/>
                          </a:solidFill>
                          <a:latin typeface="Century Gothic"/>
                        </a:rPr>
                        <a:t>done = True or done = bool(1)</a:t>
                      </a:r>
                      <a:endParaRPr b="0" lang="en-US" sz="2000" spc="-1" strike="noStrike">
                        <a:latin typeface="Arial"/>
                      </a:endParaRPr>
                    </a:p>
                  </a:txBody>
                  <a:tcPr marL="54000" marR="54000">
                    <a:noFill/>
                  </a:tcPr>
                </a:tc>
              </a:tr>
              <a:tr h="349920">
                <a:tc>
                  <a:txBody>
                    <a:bodyPr lIns="54000" rIns="54000">
                      <a:noAutofit/>
                    </a:bodyPr>
                    <a:p>
                      <a:pPr>
                        <a:lnSpc>
                          <a:spcPct val="100000"/>
                        </a:lnSpc>
                      </a:pPr>
                      <a:r>
                        <a:rPr b="0" lang="en-US" sz="2000" spc="-1" strike="noStrike">
                          <a:solidFill>
                            <a:srgbClr val="ffffff"/>
                          </a:solidFill>
                          <a:latin typeface="Century Gothic"/>
                        </a:rPr>
                        <a:t>int</a:t>
                      </a:r>
                      <a:endParaRPr b="0" lang="en-US" sz="2000" spc="-1" strike="noStrike">
                        <a:latin typeface="Arial"/>
                      </a:endParaRPr>
                    </a:p>
                  </a:txBody>
                  <a:tcPr marL="54000" marR="54000">
                    <a:noFill/>
                  </a:tcPr>
                </a:tc>
                <a:tc>
                  <a:txBody>
                    <a:bodyPr lIns="54000" rIns="54000">
                      <a:noAutofit/>
                    </a:bodyPr>
                    <a:p>
                      <a:pPr>
                        <a:lnSpc>
                          <a:spcPct val="100000"/>
                        </a:lnSpc>
                      </a:pPr>
                      <a:r>
                        <a:rPr b="0" lang="en-US" sz="2000" spc="-1" strike="noStrike">
                          <a:solidFill>
                            <a:srgbClr val="ffffff"/>
                          </a:solidFill>
                          <a:latin typeface="Century Gothic"/>
                        </a:rPr>
                        <a:t>A whole number</a:t>
                      </a:r>
                      <a:endParaRPr b="0" lang="en-US" sz="2000" spc="-1" strike="noStrike">
                        <a:latin typeface="Arial"/>
                      </a:endParaRPr>
                    </a:p>
                  </a:txBody>
                  <a:tcPr marL="54000" marR="54000">
                    <a:noFill/>
                  </a:tcPr>
                </a:tc>
                <a:tc>
                  <a:txBody>
                    <a:bodyPr lIns="54000" rIns="54000">
                      <a:noAutofit/>
                    </a:bodyPr>
                    <a:p>
                      <a:pPr>
                        <a:lnSpc>
                          <a:spcPct val="100000"/>
                        </a:lnSpc>
                      </a:pPr>
                      <a:r>
                        <a:rPr b="0" lang="en-US" sz="2000" spc="-1" strike="noStrike">
                          <a:solidFill>
                            <a:srgbClr val="ffffff"/>
                          </a:solidFill>
                          <a:latin typeface="Century Gothic"/>
                        </a:rPr>
                        <a:t>x = 5</a:t>
                      </a:r>
                      <a:endParaRPr b="0" lang="en-US" sz="2000" spc="-1" strike="noStrike">
                        <a:latin typeface="Arial"/>
                      </a:endParaRPr>
                    </a:p>
                  </a:txBody>
                  <a:tcPr marL="54000" marR="54000">
                    <a:noFill/>
                  </a:tcPr>
                </a:tc>
              </a:tr>
              <a:tr h="349920">
                <a:tc>
                  <a:txBody>
                    <a:bodyPr lIns="54000" rIns="54000">
                      <a:noAutofit/>
                    </a:bodyPr>
                    <a:p>
                      <a:pPr>
                        <a:lnSpc>
                          <a:spcPct val="100000"/>
                        </a:lnSpc>
                      </a:pPr>
                      <a:r>
                        <a:rPr b="0" lang="en-US" sz="2000" spc="-1" strike="noStrike">
                          <a:solidFill>
                            <a:srgbClr val="ffffff"/>
                          </a:solidFill>
                          <a:latin typeface="Century Gothic"/>
                        </a:rPr>
                        <a:t>float</a:t>
                      </a:r>
                      <a:endParaRPr b="0" lang="en-US" sz="2000" spc="-1" strike="noStrike">
                        <a:latin typeface="Arial"/>
                      </a:endParaRPr>
                    </a:p>
                  </a:txBody>
                  <a:tcPr marL="54000" marR="54000">
                    <a:noFill/>
                  </a:tcPr>
                </a:tc>
                <a:tc>
                  <a:txBody>
                    <a:bodyPr lIns="54000" rIns="54000">
                      <a:noAutofit/>
                    </a:bodyPr>
                    <a:p>
                      <a:pPr>
                        <a:lnSpc>
                          <a:spcPct val="100000"/>
                        </a:lnSpc>
                      </a:pPr>
                      <a:r>
                        <a:rPr b="0" lang="en-US" sz="2000" spc="-1" strike="noStrike">
                          <a:solidFill>
                            <a:srgbClr val="ffffff"/>
                          </a:solidFill>
                          <a:latin typeface="Century Gothic"/>
                        </a:rPr>
                        <a:t>A fractional number</a:t>
                      </a:r>
                      <a:endParaRPr b="0" lang="en-US" sz="2000" spc="-1" strike="noStrike">
                        <a:latin typeface="Arial"/>
                      </a:endParaRPr>
                    </a:p>
                  </a:txBody>
                  <a:tcPr marL="54000" marR="54000">
                    <a:noFill/>
                  </a:tcPr>
                </a:tc>
                <a:tc>
                  <a:txBody>
                    <a:bodyPr lIns="54000" rIns="54000">
                      <a:noAutofit/>
                    </a:bodyPr>
                    <a:p>
                      <a:pPr>
                        <a:lnSpc>
                          <a:spcPct val="100000"/>
                        </a:lnSpc>
                      </a:pPr>
                      <a:r>
                        <a:rPr b="0" lang="en-US" sz="2000" spc="-1" strike="noStrike">
                          <a:solidFill>
                            <a:srgbClr val="ffffff"/>
                          </a:solidFill>
                          <a:latin typeface="Century Gothic"/>
                        </a:rPr>
                        <a:t>pi = 3.14159265359</a:t>
                      </a:r>
                      <a:endParaRPr b="0" lang="en-US" sz="2000" spc="-1" strike="noStrike">
                        <a:latin typeface="Arial"/>
                      </a:endParaRPr>
                    </a:p>
                  </a:txBody>
                  <a:tcPr marL="54000" marR="54000">
                    <a:noFill/>
                  </a:tcPr>
                </a:tc>
              </a:tr>
              <a:tr h="941040">
                <a:tc>
                  <a:txBody>
                    <a:bodyPr lIns="54000" rIns="54000">
                      <a:noAutofit/>
                    </a:bodyPr>
                    <a:p>
                      <a:pPr>
                        <a:lnSpc>
                          <a:spcPct val="100000"/>
                        </a:lnSpc>
                      </a:pPr>
                      <a:r>
                        <a:rPr b="0" lang="en-US" sz="2000" spc="-1" strike="noStrike">
                          <a:solidFill>
                            <a:srgbClr val="ffffff"/>
                          </a:solidFill>
                          <a:latin typeface="Century Gothic"/>
                        </a:rPr>
                        <a:t>tuple</a:t>
                      </a:r>
                      <a:endParaRPr b="0" lang="en-US" sz="2000" spc="-1" strike="noStrike">
                        <a:latin typeface="Arial"/>
                      </a:endParaRPr>
                    </a:p>
                  </a:txBody>
                  <a:tcPr marL="54000" marR="54000">
                    <a:noFill/>
                  </a:tcPr>
                </a:tc>
                <a:tc>
                  <a:txBody>
                    <a:bodyPr lIns="54000" rIns="54000">
                      <a:noAutofit/>
                    </a:bodyPr>
                    <a:p>
                      <a:pPr>
                        <a:lnSpc>
                          <a:spcPct val="100000"/>
                        </a:lnSpc>
                      </a:pPr>
                      <a:r>
                        <a:rPr b="0" lang="en-US" sz="2000" spc="-1" strike="noStrike">
                          <a:solidFill>
                            <a:srgbClr val="ffffff"/>
                          </a:solidFill>
                          <a:latin typeface="Century Gothic"/>
                        </a:rPr>
                        <a:t>A sequence of immutable Python objects. Similar to lists but cannot be changed.</a:t>
                      </a:r>
                      <a:endParaRPr b="0" lang="en-US" sz="2000" spc="-1" strike="noStrike">
                        <a:latin typeface="Arial"/>
                      </a:endParaRPr>
                    </a:p>
                  </a:txBody>
                  <a:tcPr marL="54000" marR="54000">
                    <a:noFill/>
                  </a:tcPr>
                </a:tc>
                <a:tc>
                  <a:txBody>
                    <a:bodyPr lIns="54000" rIns="54000">
                      <a:noAutofit/>
                    </a:bodyPr>
                    <a:p>
                      <a:pPr>
                        <a:lnSpc>
                          <a:spcPct val="100000"/>
                        </a:lnSpc>
                      </a:pPr>
                      <a:r>
                        <a:rPr b="0" lang="en-US" sz="2000" spc="-1" strike="noStrike">
                          <a:solidFill>
                            <a:srgbClr val="ffffff"/>
                          </a:solidFill>
                          <a:latin typeface="Century Gothic"/>
                        </a:rPr>
                        <a:t>Top10 = ('Injection', 'Broken Authentication’, 'Sensitive Data Exposure', ...)</a:t>
                      </a:r>
                      <a:endParaRPr b="0" lang="en-US" sz="2000" spc="-1" strike="noStrike">
                        <a:latin typeface="Arial"/>
                      </a:endParaRPr>
                    </a:p>
                  </a:txBody>
                  <a:tcPr marL="54000" marR="54000">
                    <a:noFill/>
                  </a:tcPr>
                </a:tc>
              </a:tr>
            </a:tbl>
          </a:graphicData>
        </a:graphic>
      </p:graphicFrame>
    </p:spTree>
  </p:cSld>
  <mc:AlternateContent>
    <mc:Choice Requires="p14">
      <p:transition spd="slow" p14:dur="2000"/>
    </mc:Choice>
    <mc:Fallback>
      <p:transition spd="slow"/>
    </mc:Fallback>
  </mc:AlternateContent>
</p:sld>
</file>

<file path=ppt/slides/slide1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9" name="Title 1"/>
          <p:cNvSpPr/>
          <p:nvPr/>
        </p:nvSpPr>
        <p:spPr>
          <a:xfrm>
            <a:off x="2895480" y="764280"/>
            <a:ext cx="8609040" cy="1291680"/>
          </a:xfrm>
          <a:prstGeom prst="rect">
            <a:avLst/>
          </a:prstGeom>
          <a:noFill/>
          <a:ln w="0">
            <a:noFill/>
          </a:ln>
        </p:spPr>
        <p:style>
          <a:lnRef idx="0"/>
          <a:fillRef idx="0"/>
          <a:effectRef idx="0"/>
          <a:fontRef idx="minor"/>
        </p:style>
        <p:txBody>
          <a:bodyPr lIns="90000" rIns="90000" tIns="45000" bIns="45000" anchor="ctr">
            <a:noAutofit/>
          </a:bodyPr>
          <a:p>
            <a:pPr algn="r">
              <a:lnSpc>
                <a:spcPct val="90000"/>
              </a:lnSpc>
            </a:pPr>
            <a:r>
              <a:rPr b="0" lang="en-US" sz="4000" spc="-1" strike="noStrike" cap="all">
                <a:solidFill>
                  <a:srgbClr val="ffffff"/>
                </a:solidFill>
                <a:latin typeface="Century Gothic"/>
                <a:ea typeface="DejaVu Sans"/>
              </a:rPr>
              <a:t>Exception Chaining</a:t>
            </a:r>
            <a:endParaRPr b="0" lang="en-US" sz="4000" spc="-1" strike="noStrike">
              <a:latin typeface="Arial"/>
            </a:endParaRPr>
          </a:p>
        </p:txBody>
      </p:sp>
      <p:sp>
        <p:nvSpPr>
          <p:cNvPr id="570" name="Content Placeholder 2"/>
          <p:cNvSpPr/>
          <p:nvPr/>
        </p:nvSpPr>
        <p:spPr>
          <a:xfrm>
            <a:off x="685800" y="2194560"/>
            <a:ext cx="10819080" cy="4022640"/>
          </a:xfrm>
          <a:prstGeom prst="rect">
            <a:avLst/>
          </a:prstGeom>
          <a:noFill/>
          <a:ln w="0">
            <a:noFill/>
          </a:ln>
        </p:spPr>
        <p:style>
          <a:lnRef idx="0"/>
          <a:fillRef idx="0"/>
          <a:effectRef idx="0"/>
          <a:fontRef idx="minor"/>
        </p:style>
      </p:sp>
      <p:sp>
        <p:nvSpPr>
          <p:cNvPr id="571" name="Rectangle 3"/>
          <p:cNvSpPr/>
          <p:nvPr/>
        </p:nvSpPr>
        <p:spPr>
          <a:xfrm>
            <a:off x="857160" y="2274840"/>
            <a:ext cx="7713720" cy="146124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6a9955"/>
                </a:solidFill>
                <a:latin typeface="Menlo"/>
                <a:ea typeface="DejaVu Sans"/>
              </a:rPr>
              <a:t># demo of raising an exception</a:t>
            </a:r>
            <a:endParaRPr b="0" lang="en-US" sz="1800" spc="-1" strike="noStrike">
              <a:latin typeface="Arial"/>
            </a:endParaRPr>
          </a:p>
          <a:p>
            <a:pPr>
              <a:lnSpc>
                <a:spcPct val="100000"/>
              </a:lnSpc>
            </a:pPr>
            <a:r>
              <a:rPr b="0" lang="en-US" sz="1800" spc="-1" strike="noStrike">
                <a:solidFill>
                  <a:srgbClr val="c586c0"/>
                </a:solidFill>
                <a:latin typeface="Menlo"/>
                <a:ea typeface="DejaVu Sans"/>
              </a:rPr>
              <a:t>try</a:t>
            </a:r>
            <a:r>
              <a:rPr b="0" lang="en-US" sz="1800" spc="-1" strike="noStrike">
                <a:solidFill>
                  <a:srgbClr val="d4d4d4"/>
                </a:solidFill>
                <a:latin typeface="Menlo"/>
                <a:ea typeface="DejaVu Sans"/>
              </a:rPr>
              <a:t>:</a:t>
            </a:r>
            <a:endParaRPr b="0" lang="en-US" sz="1800" spc="-1" strike="noStrike">
              <a:latin typeface="Arial"/>
            </a:endParaRPr>
          </a:p>
          <a:p>
            <a:pPr>
              <a:lnSpc>
                <a:spcPct val="100000"/>
              </a:lnSpc>
            </a:pPr>
            <a:r>
              <a:rPr b="0" lang="en-US" sz="1800" spc="-1" strike="noStrike">
                <a:solidFill>
                  <a:srgbClr val="d4d4d4"/>
                </a:solidFill>
                <a:latin typeface="Menlo"/>
                <a:ea typeface="DejaVu Sans"/>
              </a:rPr>
              <a:t>    </a:t>
            </a:r>
            <a:r>
              <a:rPr b="0" lang="en-US" sz="1800" spc="-1" strike="noStrike">
                <a:solidFill>
                  <a:srgbClr val="d4d4d4"/>
                </a:solidFill>
                <a:latin typeface="Menlo"/>
                <a:ea typeface="DejaVu Sans"/>
              </a:rPr>
              <a:t>x = </a:t>
            </a:r>
            <a:r>
              <a:rPr b="0" lang="en-US" sz="1800" spc="-1" strike="noStrike">
                <a:solidFill>
                  <a:srgbClr val="b5cea8"/>
                </a:solidFill>
                <a:latin typeface="Menlo"/>
                <a:ea typeface="DejaVu Sans"/>
              </a:rPr>
              <a:t>5</a:t>
            </a:r>
            <a:r>
              <a:rPr b="0" lang="en-US" sz="1800" spc="-1" strike="noStrike">
                <a:solidFill>
                  <a:srgbClr val="d4d4d4"/>
                </a:solidFill>
                <a:latin typeface="Menlo"/>
                <a:ea typeface="DejaVu Sans"/>
              </a:rPr>
              <a:t> / </a:t>
            </a:r>
            <a:r>
              <a:rPr b="0" lang="en-US" sz="1800" spc="-1" strike="noStrike">
                <a:solidFill>
                  <a:srgbClr val="b5cea8"/>
                </a:solidFill>
                <a:latin typeface="Menlo"/>
                <a:ea typeface="DejaVu Sans"/>
              </a:rPr>
              <a:t>0</a:t>
            </a:r>
            <a:endParaRPr b="0" lang="en-US" sz="1800" spc="-1" strike="noStrike">
              <a:latin typeface="Arial"/>
            </a:endParaRPr>
          </a:p>
          <a:p>
            <a:pPr>
              <a:lnSpc>
                <a:spcPct val="100000"/>
              </a:lnSpc>
            </a:pPr>
            <a:r>
              <a:rPr b="0" lang="en-US" sz="1800" spc="-1" strike="noStrike">
                <a:solidFill>
                  <a:srgbClr val="c586c0"/>
                </a:solidFill>
                <a:latin typeface="Menlo"/>
                <a:ea typeface="DejaVu Sans"/>
              </a:rPr>
              <a:t>except</a:t>
            </a:r>
            <a:r>
              <a:rPr b="0" lang="en-US" sz="1800" spc="-1" strike="noStrike">
                <a:solidFill>
                  <a:srgbClr val="d4d4d4"/>
                </a:solidFill>
                <a:latin typeface="Menlo"/>
                <a:ea typeface="DejaVu Sans"/>
              </a:rPr>
              <a:t> </a:t>
            </a:r>
            <a:r>
              <a:rPr b="0" lang="en-US" sz="1800" spc="-1" strike="noStrike">
                <a:solidFill>
                  <a:srgbClr val="4ec9b0"/>
                </a:solidFill>
                <a:latin typeface="Menlo"/>
                <a:ea typeface="DejaVu Sans"/>
              </a:rPr>
              <a:t>Exception</a:t>
            </a:r>
            <a:r>
              <a:rPr b="0" lang="en-US" sz="1800" spc="-1" strike="noStrike">
                <a:solidFill>
                  <a:srgbClr val="d4d4d4"/>
                </a:solidFill>
                <a:latin typeface="Menlo"/>
                <a:ea typeface="DejaVu Sans"/>
              </a:rPr>
              <a:t> </a:t>
            </a:r>
            <a:r>
              <a:rPr b="0" lang="en-US" sz="1800" spc="-1" strike="noStrike">
                <a:solidFill>
                  <a:srgbClr val="c586c0"/>
                </a:solidFill>
                <a:latin typeface="Menlo"/>
                <a:ea typeface="DejaVu Sans"/>
              </a:rPr>
              <a:t>as</a:t>
            </a:r>
            <a:r>
              <a:rPr b="0" lang="en-US" sz="1800" spc="-1" strike="noStrike">
                <a:solidFill>
                  <a:srgbClr val="d4d4d4"/>
                </a:solidFill>
                <a:latin typeface="Menlo"/>
                <a:ea typeface="DejaVu Sans"/>
              </a:rPr>
              <a:t> e:</a:t>
            </a:r>
            <a:endParaRPr b="0" lang="en-US" sz="1800" spc="-1" strike="noStrike">
              <a:latin typeface="Arial"/>
            </a:endParaRPr>
          </a:p>
          <a:p>
            <a:pPr>
              <a:lnSpc>
                <a:spcPct val="100000"/>
              </a:lnSpc>
            </a:pPr>
            <a:r>
              <a:rPr b="0" lang="en-US" sz="1800" spc="-1" strike="noStrike">
                <a:solidFill>
                  <a:srgbClr val="d4d4d4"/>
                </a:solidFill>
                <a:latin typeface="Menlo"/>
                <a:ea typeface="DejaVu Sans"/>
              </a:rPr>
              <a:t>    </a:t>
            </a:r>
            <a:r>
              <a:rPr b="0" lang="en-US" sz="1800" spc="-1" strike="noStrike">
                <a:solidFill>
                  <a:srgbClr val="c586c0"/>
                </a:solidFill>
                <a:latin typeface="Menlo"/>
                <a:ea typeface="DejaVu Sans"/>
              </a:rPr>
              <a:t>raise</a:t>
            </a:r>
            <a:r>
              <a:rPr b="0" lang="en-US" sz="1800" spc="-1" strike="noStrike">
                <a:solidFill>
                  <a:srgbClr val="d4d4d4"/>
                </a:solidFill>
                <a:latin typeface="Menlo"/>
                <a:ea typeface="DejaVu Sans"/>
              </a:rPr>
              <a:t> </a:t>
            </a:r>
            <a:r>
              <a:rPr b="0" lang="en-US" sz="1800" spc="-1" strike="noStrike">
                <a:solidFill>
                  <a:srgbClr val="4ec9b0"/>
                </a:solidFill>
                <a:latin typeface="Menlo"/>
                <a:ea typeface="DejaVu Sans"/>
              </a:rPr>
              <a:t>Exception</a:t>
            </a:r>
            <a:r>
              <a:rPr b="0" lang="en-US" sz="1800" spc="-1" strike="noStrike">
                <a:solidFill>
                  <a:srgbClr val="d4d4d4"/>
                </a:solidFill>
                <a:latin typeface="Menlo"/>
                <a:ea typeface="DejaVu Sans"/>
              </a:rPr>
              <a:t>(</a:t>
            </a:r>
            <a:r>
              <a:rPr b="0" lang="en-US" sz="1800" spc="-1" strike="noStrike">
                <a:solidFill>
                  <a:srgbClr val="ce9178"/>
                </a:solidFill>
                <a:latin typeface="Menlo"/>
                <a:ea typeface="DejaVu Sans"/>
              </a:rPr>
              <a:t>'Something went wrong'</a:t>
            </a:r>
            <a:r>
              <a:rPr b="0" lang="en-US" sz="1800" spc="-1" strike="noStrike">
                <a:solidFill>
                  <a:srgbClr val="d4d4d4"/>
                </a:solidFill>
                <a:latin typeface="Menlo"/>
                <a:ea typeface="DejaVu Sans"/>
              </a:rPr>
              <a:t>) </a:t>
            </a:r>
            <a:r>
              <a:rPr b="0" lang="en-US" sz="1800" spc="-1" strike="noStrike">
                <a:solidFill>
                  <a:srgbClr val="c586c0"/>
                </a:solidFill>
                <a:latin typeface="Menlo"/>
                <a:ea typeface="DejaVu Sans"/>
              </a:rPr>
              <a:t>from</a:t>
            </a:r>
            <a:r>
              <a:rPr b="0" lang="en-US" sz="1800" spc="-1" strike="noStrike">
                <a:solidFill>
                  <a:srgbClr val="d4d4d4"/>
                </a:solidFill>
                <a:latin typeface="Menlo"/>
                <a:ea typeface="DejaVu Sans"/>
              </a:rPr>
              <a:t> e</a:t>
            </a:r>
            <a:endParaRPr b="0" lang="en-US" sz="1800" spc="-1" strike="noStrike">
              <a:latin typeface="Arial"/>
            </a:endParaRPr>
          </a:p>
        </p:txBody>
      </p:sp>
      <p:pic>
        <p:nvPicPr>
          <p:cNvPr id="572" name="Picture 4" descr=""/>
          <p:cNvPicPr/>
          <p:nvPr/>
        </p:nvPicPr>
        <p:blipFill>
          <a:blip r:embed="rId1"/>
          <a:stretch/>
        </p:blipFill>
        <p:spPr>
          <a:xfrm>
            <a:off x="857160" y="4057560"/>
            <a:ext cx="10311120" cy="2436840"/>
          </a:xfrm>
          <a:prstGeom prst="rect">
            <a:avLst/>
          </a:prstGeom>
          <a:ln w="0">
            <a:noFill/>
          </a:ln>
        </p:spPr>
      </p:pic>
    </p:spTree>
  </p:cSld>
  <mc:AlternateContent>
    <mc:Choice Requires="p14">
      <p:transition spd="slow" p14:dur="2000"/>
    </mc:Choice>
    <mc:Fallback>
      <p:transition spd="slow"/>
    </mc:Fallback>
  </mc:AlternateContent>
</p:sld>
</file>

<file path=ppt/slides/slide1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3" name="Title 1_9"/>
          <p:cNvSpPr/>
          <p:nvPr/>
        </p:nvSpPr>
        <p:spPr>
          <a:xfrm>
            <a:off x="2895480" y="764280"/>
            <a:ext cx="8609040" cy="1291680"/>
          </a:xfrm>
          <a:prstGeom prst="rect">
            <a:avLst/>
          </a:prstGeom>
          <a:noFill/>
          <a:ln w="0">
            <a:noFill/>
          </a:ln>
        </p:spPr>
        <p:style>
          <a:lnRef idx="0"/>
          <a:fillRef idx="0"/>
          <a:effectRef idx="0"/>
          <a:fontRef idx="minor"/>
        </p:style>
        <p:txBody>
          <a:bodyPr lIns="90000" rIns="90000" tIns="45000" bIns="45000" anchor="ctr">
            <a:noAutofit/>
          </a:bodyPr>
          <a:p>
            <a:pPr algn="r">
              <a:lnSpc>
                <a:spcPct val="90000"/>
              </a:lnSpc>
            </a:pPr>
            <a:r>
              <a:rPr b="0" lang="en-US" sz="4000" spc="-1" strike="noStrike" cap="all">
                <a:solidFill>
                  <a:srgbClr val="ffffff"/>
                </a:solidFill>
                <a:latin typeface="Century Gothic"/>
                <a:ea typeface="DejaVu Sans"/>
              </a:rPr>
              <a:t>Creating your own exception</a:t>
            </a:r>
            <a:endParaRPr b="0" lang="en-US" sz="4000" spc="-1" strike="noStrike">
              <a:latin typeface="Arial"/>
            </a:endParaRPr>
          </a:p>
        </p:txBody>
      </p:sp>
      <p:sp>
        <p:nvSpPr>
          <p:cNvPr id="574" name="Content Placeholder 2_5"/>
          <p:cNvSpPr/>
          <p:nvPr/>
        </p:nvSpPr>
        <p:spPr>
          <a:xfrm>
            <a:off x="685800" y="2194560"/>
            <a:ext cx="10819080" cy="4022640"/>
          </a:xfrm>
          <a:prstGeom prst="rect">
            <a:avLst/>
          </a:prstGeom>
          <a:noFill/>
          <a:ln w="0">
            <a:noFill/>
          </a:ln>
        </p:spPr>
        <p:style>
          <a:lnRef idx="0"/>
          <a:fillRef idx="0"/>
          <a:effectRef idx="0"/>
          <a:fontRef idx="minor"/>
        </p:style>
      </p:sp>
      <p:sp>
        <p:nvSpPr>
          <p:cNvPr id="575" name="Rectangle 3_1"/>
          <p:cNvSpPr/>
          <p:nvPr/>
        </p:nvSpPr>
        <p:spPr>
          <a:xfrm>
            <a:off x="857160" y="2274840"/>
            <a:ext cx="7713720" cy="1460880"/>
          </a:xfrm>
          <a:prstGeom prst="rect">
            <a:avLst/>
          </a:prstGeom>
          <a:noFill/>
          <a:ln w="0">
            <a:noFill/>
          </a:ln>
        </p:spPr>
        <p:style>
          <a:lnRef idx="0"/>
          <a:fillRef idx="0"/>
          <a:effectRef idx="0"/>
          <a:fontRef idx="minor"/>
        </p:style>
      </p:sp>
      <p:pic>
        <p:nvPicPr>
          <p:cNvPr id="576" name="" descr=""/>
          <p:cNvPicPr/>
          <p:nvPr/>
        </p:nvPicPr>
        <p:blipFill>
          <a:blip r:embed="rId1"/>
          <a:stretch/>
        </p:blipFill>
        <p:spPr>
          <a:xfrm>
            <a:off x="3429000" y="3400920"/>
            <a:ext cx="5475960" cy="1170360"/>
          </a:xfrm>
          <a:prstGeom prst="rect">
            <a:avLst/>
          </a:prstGeom>
          <a:ln w="0">
            <a:noFill/>
          </a:ln>
        </p:spPr>
      </p:pic>
    </p:spTree>
  </p:cSld>
  <mc:AlternateContent>
    <mc:Choice Requires="p14">
      <p:transition spd="slow" p14:dur="2000"/>
    </mc:Choice>
    <mc:Fallback>
      <p:transition spd="slow"/>
    </mc:Fallback>
  </mc:AlternateContent>
</p:sld>
</file>

<file path=ppt/slides/slide1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gradFill rotWithShape="0">
          <a:gsLst>
            <a:gs pos="0">
              <a:srgbClr val="515151"/>
            </a:gs>
            <a:gs pos="100000">
              <a:srgbClr val="2d2d2d"/>
            </a:gs>
          </a:gsLst>
          <a:lin ang="5400000"/>
        </a:gradFill>
      </p:bgPr>
    </p:bg>
    <p:spTree>
      <p:nvGrpSpPr>
        <p:cNvPr id="1" name=""/>
        <p:cNvGrpSpPr/>
        <p:nvPr/>
      </p:nvGrpSpPr>
      <p:grpSpPr>
        <a:xfrm>
          <a:off x="0" y="0"/>
          <a:ext cx="0" cy="0"/>
          <a:chOff x="0" y="0"/>
          <a:chExt cx="0" cy="0"/>
        </a:xfrm>
      </p:grpSpPr>
      <p:pic>
        <p:nvPicPr>
          <p:cNvPr id="577" name="Picture 18" descr=""/>
          <p:cNvPicPr/>
          <p:nvPr/>
        </p:nvPicPr>
        <p:blipFill>
          <a:blip r:embed="rId1"/>
          <a:stretch/>
        </p:blipFill>
        <p:spPr>
          <a:xfrm>
            <a:off x="0" y="0"/>
            <a:ext cx="12190680" cy="1440000"/>
          </a:xfrm>
          <a:prstGeom prst="rect">
            <a:avLst/>
          </a:prstGeom>
          <a:ln w="0">
            <a:noFill/>
          </a:ln>
        </p:spPr>
      </p:pic>
      <p:sp>
        <p:nvSpPr>
          <p:cNvPr id="578" name="Rectangle 20"/>
          <p:cNvSpPr/>
          <p:nvPr/>
        </p:nvSpPr>
        <p:spPr>
          <a:xfrm>
            <a:off x="0" y="0"/>
            <a:ext cx="12190680" cy="6856560"/>
          </a:xfrm>
          <a:prstGeom prst="rect">
            <a:avLst/>
          </a:prstGeom>
          <a:gradFill rotWithShape="0">
            <a:gsLst>
              <a:gs pos="0">
                <a:srgbClr val="515151"/>
              </a:gs>
              <a:gs pos="100000">
                <a:srgbClr val="2d2d2d"/>
              </a:gs>
            </a:gsLst>
            <a:lin ang="5400000"/>
          </a:gradFill>
          <a:ln w="12600">
            <a:noFill/>
          </a:ln>
        </p:spPr>
        <p:style>
          <a:lnRef idx="0"/>
          <a:fillRef idx="0"/>
          <a:effectRef idx="0"/>
          <a:fontRef idx="minor"/>
        </p:style>
      </p:sp>
      <p:sp>
        <p:nvSpPr>
          <p:cNvPr id="579" name="Title 1"/>
          <p:cNvSpPr/>
          <p:nvPr/>
        </p:nvSpPr>
        <p:spPr>
          <a:xfrm>
            <a:off x="683640" y="764280"/>
            <a:ext cx="3172320" cy="5214600"/>
          </a:xfrm>
          <a:prstGeom prst="rect">
            <a:avLst/>
          </a:prstGeom>
          <a:noFill/>
          <a:ln w="0">
            <a:noFill/>
          </a:ln>
        </p:spPr>
        <p:style>
          <a:lnRef idx="0"/>
          <a:fillRef idx="0"/>
          <a:effectRef idx="0"/>
          <a:fontRef idx="minor"/>
        </p:style>
        <p:txBody>
          <a:bodyPr lIns="90000" rIns="90000" tIns="45000" bIns="45000" anchor="ctr">
            <a:normAutofit/>
          </a:bodyPr>
          <a:p>
            <a:pPr algn="r">
              <a:lnSpc>
                <a:spcPct val="90000"/>
              </a:lnSpc>
            </a:pPr>
            <a:r>
              <a:rPr b="0" lang="en-US" sz="4000" spc="-1" strike="noStrike" cap="all">
                <a:solidFill>
                  <a:srgbClr val="ffffff"/>
                </a:solidFill>
                <a:latin typeface="Century Gothic"/>
                <a:ea typeface="DejaVu Sans"/>
              </a:rPr>
              <a:t>Module 8</a:t>
            </a:r>
            <a:endParaRPr b="0" lang="en-US" sz="4000" spc="-1" strike="noStrike">
              <a:latin typeface="Arial"/>
            </a:endParaRPr>
          </a:p>
        </p:txBody>
      </p:sp>
      <p:sp>
        <p:nvSpPr>
          <p:cNvPr id="580" name="Straight Connector 22"/>
          <p:cNvSpPr/>
          <p:nvPr/>
        </p:nvSpPr>
        <p:spPr>
          <a:xfrm>
            <a:off x="4127040" y="1923480"/>
            <a:ext cx="360" cy="3017520"/>
          </a:xfrm>
          <a:prstGeom prst="line">
            <a:avLst/>
          </a:prstGeom>
          <a:ln w="19080">
            <a:solidFill>
              <a:srgbClr val="df2e28"/>
            </a:solidFill>
            <a:round/>
          </a:ln>
        </p:spPr>
        <p:style>
          <a:lnRef idx="0"/>
          <a:fillRef idx="0"/>
          <a:effectRef idx="0"/>
          <a:fontRef idx="minor"/>
        </p:style>
      </p:sp>
      <p:sp>
        <p:nvSpPr>
          <p:cNvPr id="581" name="Text Placeholder 2"/>
          <p:cNvSpPr/>
          <p:nvPr/>
        </p:nvSpPr>
        <p:spPr>
          <a:xfrm>
            <a:off x="4370040" y="764280"/>
            <a:ext cx="7085160" cy="5214600"/>
          </a:xfrm>
          <a:prstGeom prst="rect">
            <a:avLst/>
          </a:prstGeom>
          <a:noFill/>
          <a:ln w="0">
            <a:noFill/>
          </a:ln>
        </p:spPr>
        <p:style>
          <a:lnRef idx="0"/>
          <a:fillRef idx="0"/>
          <a:effectRef idx="0"/>
          <a:fontRef idx="minor"/>
        </p:style>
        <p:txBody>
          <a:bodyPr lIns="90000" rIns="90000" tIns="45000" bIns="45000" anchor="ctr">
            <a:normAutofit/>
          </a:bodyPr>
          <a:p>
            <a:pPr>
              <a:lnSpc>
                <a:spcPct val="90000"/>
              </a:lnSpc>
              <a:spcBef>
                <a:spcPts val="1001"/>
              </a:spcBef>
              <a:tabLst>
                <a:tab algn="l" pos="0"/>
              </a:tabLst>
            </a:pPr>
            <a:r>
              <a:rPr b="0" lang="en-US" sz="4000" spc="-1" strike="noStrike">
                <a:solidFill>
                  <a:srgbClr val="ffffff"/>
                </a:solidFill>
                <a:latin typeface="Century Gothic"/>
                <a:ea typeface="DejaVu Sans"/>
              </a:rPr>
              <a:t>Decorators</a:t>
            </a:r>
            <a:endParaRPr b="0" lang="en-US" sz="4000" spc="-1" strike="noStrike">
              <a:latin typeface="Arial"/>
            </a:endParaRPr>
          </a:p>
        </p:txBody>
      </p:sp>
    </p:spTree>
  </p:cSld>
  <mc:AlternateContent>
    <mc:Choice Requires="p14">
      <p:transition spd="slow" p14:dur="2000"/>
    </mc:Choice>
    <mc:Fallback>
      <p:transition spd="slow"/>
    </mc:Fallback>
  </mc:AlternateContent>
</p:sld>
</file>

<file path=ppt/slides/slide1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2" name="Title 1"/>
          <p:cNvSpPr/>
          <p:nvPr/>
        </p:nvSpPr>
        <p:spPr>
          <a:xfrm>
            <a:off x="2895480" y="764280"/>
            <a:ext cx="8609040" cy="1291680"/>
          </a:xfrm>
          <a:prstGeom prst="rect">
            <a:avLst/>
          </a:prstGeom>
          <a:noFill/>
          <a:ln w="0">
            <a:noFill/>
          </a:ln>
        </p:spPr>
        <p:style>
          <a:lnRef idx="0"/>
          <a:fillRef idx="0"/>
          <a:effectRef idx="0"/>
          <a:fontRef idx="minor"/>
        </p:style>
        <p:txBody>
          <a:bodyPr lIns="90000" rIns="90000" tIns="45000" bIns="45000" anchor="ctr">
            <a:noAutofit/>
          </a:bodyPr>
          <a:p>
            <a:pPr algn="r">
              <a:lnSpc>
                <a:spcPct val="90000"/>
              </a:lnSpc>
            </a:pPr>
            <a:r>
              <a:rPr b="0" lang="en-US" sz="4000" spc="-1" strike="noStrike" cap="all">
                <a:solidFill>
                  <a:srgbClr val="ffffff"/>
                </a:solidFill>
                <a:latin typeface="Century Gothic"/>
                <a:ea typeface="DejaVu Sans"/>
              </a:rPr>
              <a:t>Decorator Example</a:t>
            </a:r>
            <a:endParaRPr b="0" lang="en-US" sz="4000" spc="-1" strike="noStrike">
              <a:latin typeface="Arial"/>
            </a:endParaRPr>
          </a:p>
        </p:txBody>
      </p:sp>
      <p:sp>
        <p:nvSpPr>
          <p:cNvPr id="583" name="Rectangle 3"/>
          <p:cNvSpPr/>
          <p:nvPr/>
        </p:nvSpPr>
        <p:spPr>
          <a:xfrm>
            <a:off x="685800" y="1846080"/>
            <a:ext cx="8856720" cy="475308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6a9955"/>
                </a:solidFill>
                <a:latin typeface="Menlo"/>
                <a:ea typeface="DejaVu Sans"/>
              </a:rPr>
              <a:t># Decorator example</a:t>
            </a:r>
            <a:endParaRPr b="0" lang="en-US" sz="1800" spc="-1" strike="noStrike">
              <a:latin typeface="Arial"/>
            </a:endParaRPr>
          </a:p>
          <a:p>
            <a:pPr>
              <a:lnSpc>
                <a:spcPct val="100000"/>
              </a:lnSpc>
            </a:pPr>
            <a:r>
              <a:rPr b="0" lang="en-US" sz="1800" spc="-1" strike="noStrike">
                <a:solidFill>
                  <a:srgbClr val="569cd6"/>
                </a:solidFill>
                <a:latin typeface="Menlo"/>
                <a:ea typeface="DejaVu Sans"/>
              </a:rPr>
              <a:t>def</a:t>
            </a:r>
            <a:r>
              <a:rPr b="0" lang="en-US" sz="1800" spc="-1" strike="noStrike">
                <a:solidFill>
                  <a:srgbClr val="d4d4d4"/>
                </a:solidFill>
                <a:latin typeface="Menlo"/>
                <a:ea typeface="DejaVu Sans"/>
              </a:rPr>
              <a:t> </a:t>
            </a:r>
            <a:r>
              <a:rPr b="0" lang="en-US" sz="1800" spc="-1" strike="noStrike">
                <a:solidFill>
                  <a:srgbClr val="dcdcaa"/>
                </a:solidFill>
                <a:latin typeface="Menlo"/>
                <a:ea typeface="DejaVu Sans"/>
              </a:rPr>
              <a:t>my_decorator</a:t>
            </a:r>
            <a:r>
              <a:rPr b="0" lang="en-US" sz="1800" spc="-1" strike="noStrike">
                <a:solidFill>
                  <a:srgbClr val="d4d4d4"/>
                </a:solidFill>
                <a:latin typeface="Menlo"/>
                <a:ea typeface="DejaVu Sans"/>
              </a:rPr>
              <a:t>(</a:t>
            </a:r>
            <a:r>
              <a:rPr b="0" lang="en-US" sz="1800" spc="-1" strike="noStrike">
                <a:solidFill>
                  <a:srgbClr val="9cdcfe"/>
                </a:solidFill>
                <a:latin typeface="Menlo"/>
                <a:ea typeface="DejaVu Sans"/>
              </a:rPr>
              <a:t>func</a:t>
            </a:r>
            <a:r>
              <a:rPr b="0" lang="en-US" sz="1800" spc="-1" strike="noStrike">
                <a:solidFill>
                  <a:srgbClr val="d4d4d4"/>
                </a:solidFill>
                <a:latin typeface="Menlo"/>
                <a:ea typeface="DejaVu Sans"/>
              </a:rPr>
              <a:t>):</a:t>
            </a:r>
            <a:endParaRPr b="0" lang="en-US" sz="1800" spc="-1" strike="noStrike">
              <a:latin typeface="Arial"/>
            </a:endParaRPr>
          </a:p>
          <a:p>
            <a:pPr>
              <a:lnSpc>
                <a:spcPct val="100000"/>
              </a:lnSpc>
            </a:pPr>
            <a:r>
              <a:rPr b="0" lang="en-US" sz="1800" spc="-1" strike="noStrike">
                <a:solidFill>
                  <a:srgbClr val="d4d4d4"/>
                </a:solidFill>
                <a:latin typeface="Menlo"/>
                <a:ea typeface="DejaVu Sans"/>
              </a:rPr>
              <a:t>    </a:t>
            </a:r>
            <a:r>
              <a:rPr b="0" lang="en-US" sz="1800" spc="-1" strike="noStrike">
                <a:solidFill>
                  <a:srgbClr val="569cd6"/>
                </a:solidFill>
                <a:latin typeface="Menlo"/>
                <a:ea typeface="DejaVu Sans"/>
              </a:rPr>
              <a:t>def</a:t>
            </a:r>
            <a:r>
              <a:rPr b="0" lang="en-US" sz="1800" spc="-1" strike="noStrike">
                <a:solidFill>
                  <a:srgbClr val="d4d4d4"/>
                </a:solidFill>
                <a:latin typeface="Menlo"/>
                <a:ea typeface="DejaVu Sans"/>
              </a:rPr>
              <a:t> </a:t>
            </a:r>
            <a:r>
              <a:rPr b="0" lang="en-US" sz="1800" spc="-1" strike="noStrike">
                <a:solidFill>
                  <a:srgbClr val="dcdcaa"/>
                </a:solidFill>
                <a:latin typeface="Menlo"/>
                <a:ea typeface="DejaVu Sans"/>
              </a:rPr>
              <a:t>wrapper</a:t>
            </a:r>
            <a:r>
              <a:rPr b="0" lang="en-US" sz="1800" spc="-1" strike="noStrike">
                <a:solidFill>
                  <a:srgbClr val="d4d4d4"/>
                </a:solidFill>
                <a:latin typeface="Menlo"/>
                <a:ea typeface="DejaVu Sans"/>
              </a:rPr>
              <a:t>():</a:t>
            </a:r>
            <a:endParaRPr b="0" lang="en-US" sz="1800" spc="-1" strike="noStrike">
              <a:latin typeface="Arial"/>
            </a:endParaRPr>
          </a:p>
          <a:p>
            <a:pPr>
              <a:lnSpc>
                <a:spcPct val="100000"/>
              </a:lnSpc>
            </a:pPr>
            <a:r>
              <a:rPr b="0" lang="en-US" sz="1800" spc="-1" strike="noStrike">
                <a:solidFill>
                  <a:srgbClr val="d4d4d4"/>
                </a:solidFill>
                <a:latin typeface="Menlo"/>
                <a:ea typeface="DejaVu Sans"/>
              </a:rPr>
              <a:t>        </a:t>
            </a:r>
            <a:r>
              <a:rPr b="0" lang="en-US" sz="1800" spc="-1" strike="noStrike">
                <a:solidFill>
                  <a:srgbClr val="dcdcaa"/>
                </a:solidFill>
                <a:latin typeface="Menlo"/>
                <a:ea typeface="DejaVu Sans"/>
              </a:rPr>
              <a:t>print</a:t>
            </a:r>
            <a:r>
              <a:rPr b="0" lang="en-US" sz="1800" spc="-1" strike="noStrike">
                <a:solidFill>
                  <a:srgbClr val="d4d4d4"/>
                </a:solidFill>
                <a:latin typeface="Menlo"/>
                <a:ea typeface="DejaVu Sans"/>
              </a:rPr>
              <a:t>(</a:t>
            </a:r>
            <a:r>
              <a:rPr b="0" lang="en-US" sz="1800" spc="-1" strike="noStrike">
                <a:solidFill>
                  <a:srgbClr val="ce9178"/>
                </a:solidFill>
                <a:latin typeface="Menlo"/>
                <a:ea typeface="DejaVu Sans"/>
              </a:rPr>
              <a:t>"We are able to add code before the function."</a:t>
            </a:r>
            <a:r>
              <a:rPr b="0" lang="en-US" sz="1800" spc="-1" strike="noStrike">
                <a:solidFill>
                  <a:srgbClr val="d4d4d4"/>
                </a:solidFill>
                <a:latin typeface="Menlo"/>
                <a:ea typeface="DejaVu Sans"/>
              </a:rPr>
              <a:t>)</a:t>
            </a:r>
            <a:endParaRPr b="0" lang="en-US" sz="1800" spc="-1" strike="noStrike">
              <a:latin typeface="Arial"/>
            </a:endParaRPr>
          </a:p>
          <a:p>
            <a:pPr>
              <a:lnSpc>
                <a:spcPct val="100000"/>
              </a:lnSpc>
            </a:pPr>
            <a:r>
              <a:rPr b="0" lang="en-US" sz="1800" spc="-1" strike="noStrike">
                <a:solidFill>
                  <a:srgbClr val="d4d4d4"/>
                </a:solidFill>
                <a:latin typeface="Menlo"/>
                <a:ea typeface="DejaVu Sans"/>
              </a:rPr>
              <a:t>        </a:t>
            </a:r>
            <a:r>
              <a:rPr b="0" lang="en-US" sz="1800" spc="-1" strike="noStrike">
                <a:solidFill>
                  <a:srgbClr val="d4d4d4"/>
                </a:solidFill>
                <a:latin typeface="Menlo"/>
                <a:ea typeface="DejaVu Sans"/>
              </a:rPr>
              <a:t>func()</a:t>
            </a:r>
            <a:endParaRPr b="0" lang="en-US" sz="1800" spc="-1" strike="noStrike">
              <a:latin typeface="Arial"/>
            </a:endParaRPr>
          </a:p>
          <a:p>
            <a:pPr>
              <a:lnSpc>
                <a:spcPct val="100000"/>
              </a:lnSpc>
            </a:pPr>
            <a:r>
              <a:rPr b="0" lang="en-US" sz="1800" spc="-1" strike="noStrike">
                <a:solidFill>
                  <a:srgbClr val="d4d4d4"/>
                </a:solidFill>
                <a:latin typeface="Menlo"/>
                <a:ea typeface="DejaVu Sans"/>
              </a:rPr>
              <a:t>        </a:t>
            </a:r>
            <a:r>
              <a:rPr b="0" lang="en-US" sz="1800" spc="-1" strike="noStrike">
                <a:solidFill>
                  <a:srgbClr val="dcdcaa"/>
                </a:solidFill>
                <a:latin typeface="Menlo"/>
                <a:ea typeface="DejaVu Sans"/>
              </a:rPr>
              <a:t>print</a:t>
            </a:r>
            <a:r>
              <a:rPr b="0" lang="en-US" sz="1800" spc="-1" strike="noStrike">
                <a:solidFill>
                  <a:srgbClr val="d4d4d4"/>
                </a:solidFill>
                <a:latin typeface="Menlo"/>
                <a:ea typeface="DejaVu Sans"/>
              </a:rPr>
              <a:t>(</a:t>
            </a:r>
            <a:r>
              <a:rPr b="0" lang="en-US" sz="1800" spc="-1" strike="noStrike">
                <a:solidFill>
                  <a:srgbClr val="ce9178"/>
                </a:solidFill>
                <a:latin typeface="Menlo"/>
                <a:ea typeface="DejaVu Sans"/>
              </a:rPr>
              <a:t>"We are able to add code after the function."</a:t>
            </a:r>
            <a:r>
              <a:rPr b="0" lang="en-US" sz="1800" spc="-1" strike="noStrike">
                <a:solidFill>
                  <a:srgbClr val="d4d4d4"/>
                </a:solidFill>
                <a:latin typeface="Menlo"/>
                <a:ea typeface="DejaVu Sans"/>
              </a:rPr>
              <a:t>)</a:t>
            </a:r>
            <a:endParaRPr b="0" lang="en-US" sz="1800" spc="-1" strike="noStrike">
              <a:latin typeface="Arial"/>
            </a:endParaRPr>
          </a:p>
          <a:p>
            <a:pPr>
              <a:lnSpc>
                <a:spcPct val="100000"/>
              </a:lnSpc>
            </a:pPr>
            <a:r>
              <a:rPr b="0" lang="en-US" sz="1800" spc="-1" strike="noStrike">
                <a:solidFill>
                  <a:srgbClr val="d4d4d4"/>
                </a:solidFill>
                <a:latin typeface="Menlo"/>
                <a:ea typeface="DejaVu Sans"/>
              </a:rPr>
              <a:t>    </a:t>
            </a:r>
            <a:endParaRPr b="0" lang="en-US" sz="1800" spc="-1" strike="noStrike">
              <a:latin typeface="Arial"/>
            </a:endParaRPr>
          </a:p>
          <a:p>
            <a:pPr>
              <a:lnSpc>
                <a:spcPct val="100000"/>
              </a:lnSpc>
            </a:pPr>
            <a:r>
              <a:rPr b="0" lang="en-US" sz="1800" spc="-1" strike="noStrike">
                <a:solidFill>
                  <a:srgbClr val="d4d4d4"/>
                </a:solidFill>
                <a:latin typeface="Menlo"/>
                <a:ea typeface="DejaVu Sans"/>
              </a:rPr>
              <a:t>    </a:t>
            </a:r>
            <a:r>
              <a:rPr b="0" lang="en-US" sz="1800" spc="-1" strike="noStrike">
                <a:solidFill>
                  <a:srgbClr val="c586c0"/>
                </a:solidFill>
                <a:latin typeface="Menlo"/>
                <a:ea typeface="DejaVu Sans"/>
              </a:rPr>
              <a:t>return</a:t>
            </a:r>
            <a:r>
              <a:rPr b="0" lang="en-US" sz="1800" spc="-1" strike="noStrike">
                <a:solidFill>
                  <a:srgbClr val="d4d4d4"/>
                </a:solidFill>
                <a:latin typeface="Menlo"/>
                <a:ea typeface="DejaVu Sans"/>
              </a:rPr>
              <a:t> wrapper</a:t>
            </a:r>
            <a:endParaRPr b="0" lang="en-US" sz="1800" spc="-1" strike="noStrike">
              <a:latin typeface="Arial"/>
            </a:endParaRPr>
          </a:p>
          <a:p>
            <a:pPr>
              <a:lnSpc>
                <a:spcPct val="100000"/>
              </a:lnSpc>
            </a:pPr>
            <a:br/>
            <a:r>
              <a:rPr b="0" lang="en-US" sz="1800" spc="-1" strike="noStrike">
                <a:solidFill>
                  <a:srgbClr val="569cd6"/>
                </a:solidFill>
                <a:latin typeface="Menlo"/>
                <a:ea typeface="DejaVu Sans"/>
              </a:rPr>
              <a:t>def</a:t>
            </a:r>
            <a:r>
              <a:rPr b="0" lang="en-US" sz="1800" spc="-1" strike="noStrike">
                <a:solidFill>
                  <a:srgbClr val="d4d4d4"/>
                </a:solidFill>
                <a:latin typeface="Menlo"/>
                <a:ea typeface="DejaVu Sans"/>
              </a:rPr>
              <a:t> </a:t>
            </a:r>
            <a:r>
              <a:rPr b="0" lang="en-US" sz="1800" spc="-1" strike="noStrike">
                <a:solidFill>
                  <a:srgbClr val="dcdcaa"/>
                </a:solidFill>
                <a:latin typeface="Menlo"/>
                <a:ea typeface="DejaVu Sans"/>
              </a:rPr>
              <a:t>my_function</a:t>
            </a:r>
            <a:r>
              <a:rPr b="0" lang="en-US" sz="1800" spc="-1" strike="noStrike">
                <a:solidFill>
                  <a:srgbClr val="d4d4d4"/>
                </a:solidFill>
                <a:latin typeface="Menlo"/>
                <a:ea typeface="DejaVu Sans"/>
              </a:rPr>
              <a:t>():</a:t>
            </a:r>
            <a:endParaRPr b="0" lang="en-US" sz="1800" spc="-1" strike="noStrike">
              <a:latin typeface="Arial"/>
            </a:endParaRPr>
          </a:p>
          <a:p>
            <a:pPr>
              <a:lnSpc>
                <a:spcPct val="100000"/>
              </a:lnSpc>
            </a:pPr>
            <a:r>
              <a:rPr b="0" lang="en-US" sz="1800" spc="-1" strike="noStrike">
                <a:solidFill>
                  <a:srgbClr val="d4d4d4"/>
                </a:solidFill>
                <a:latin typeface="Menlo"/>
                <a:ea typeface="DejaVu Sans"/>
              </a:rPr>
              <a:t>    </a:t>
            </a:r>
            <a:r>
              <a:rPr b="0" lang="en-US" sz="1800" spc="-1" strike="noStrike">
                <a:solidFill>
                  <a:srgbClr val="dcdcaa"/>
                </a:solidFill>
                <a:latin typeface="Menlo"/>
                <a:ea typeface="DejaVu Sans"/>
              </a:rPr>
              <a:t>print</a:t>
            </a:r>
            <a:r>
              <a:rPr b="0" lang="en-US" sz="1800" spc="-1" strike="noStrike">
                <a:solidFill>
                  <a:srgbClr val="d4d4d4"/>
                </a:solidFill>
                <a:latin typeface="Menlo"/>
                <a:ea typeface="DejaVu Sans"/>
              </a:rPr>
              <a:t>(</a:t>
            </a:r>
            <a:r>
              <a:rPr b="0" lang="en-US" sz="1800" spc="-1" strike="noStrike">
                <a:solidFill>
                  <a:srgbClr val="ce9178"/>
                </a:solidFill>
                <a:latin typeface="Menlo"/>
                <a:ea typeface="DejaVu Sans"/>
              </a:rPr>
              <a:t>'Hello World!'</a:t>
            </a:r>
            <a:r>
              <a:rPr b="0" lang="en-US" sz="1800" spc="-1" strike="noStrike">
                <a:solidFill>
                  <a:srgbClr val="d4d4d4"/>
                </a:solidFill>
                <a:latin typeface="Menlo"/>
                <a:ea typeface="DejaVu Sans"/>
              </a:rPr>
              <a:t>)</a:t>
            </a:r>
            <a:endParaRPr b="0" lang="en-US" sz="1800" spc="-1" strike="noStrike">
              <a:latin typeface="Arial"/>
            </a:endParaRPr>
          </a:p>
          <a:p>
            <a:pPr>
              <a:lnSpc>
                <a:spcPct val="100000"/>
              </a:lnSpc>
            </a:pPr>
            <a:br/>
            <a:r>
              <a:rPr b="0" lang="en-US" sz="1800" spc="-1" strike="noStrike">
                <a:solidFill>
                  <a:srgbClr val="d4d4d4"/>
                </a:solidFill>
                <a:latin typeface="Menlo"/>
                <a:ea typeface="DejaVu Sans"/>
              </a:rPr>
              <a:t>my_function = my_decorator(my_function)</a:t>
            </a:r>
            <a:endParaRPr b="0" lang="en-US" sz="1800" spc="-1" strike="noStrike">
              <a:latin typeface="Arial"/>
            </a:endParaRPr>
          </a:p>
          <a:p>
            <a:pPr>
              <a:lnSpc>
                <a:spcPct val="100000"/>
              </a:lnSpc>
            </a:pPr>
            <a:r>
              <a:rPr b="0" lang="en-US" sz="1800" spc="-1" strike="noStrike">
                <a:solidFill>
                  <a:srgbClr val="d4d4d4"/>
                </a:solidFill>
                <a:latin typeface="Menlo"/>
                <a:ea typeface="DejaVu Sans"/>
              </a:rPr>
              <a:t>my_function()</a:t>
            </a:r>
            <a:endParaRPr b="0" lang="en-US" sz="1800" spc="-1" strike="noStrike">
              <a:latin typeface="Arial"/>
            </a:endParaRPr>
          </a:p>
          <a:p>
            <a:pPr>
              <a:lnSpc>
                <a:spcPct val="100000"/>
              </a:lnSpc>
            </a:pPr>
            <a:br/>
            <a:b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4" name="Title 1"/>
          <p:cNvSpPr/>
          <p:nvPr/>
        </p:nvSpPr>
        <p:spPr>
          <a:xfrm>
            <a:off x="2895480" y="764280"/>
            <a:ext cx="8609040" cy="1291680"/>
          </a:xfrm>
          <a:prstGeom prst="rect">
            <a:avLst/>
          </a:prstGeom>
          <a:noFill/>
          <a:ln w="0">
            <a:noFill/>
          </a:ln>
        </p:spPr>
        <p:style>
          <a:lnRef idx="0"/>
          <a:fillRef idx="0"/>
          <a:effectRef idx="0"/>
          <a:fontRef idx="minor"/>
        </p:style>
        <p:txBody>
          <a:bodyPr lIns="90000" rIns="90000" tIns="45000" bIns="45000" anchor="ctr">
            <a:noAutofit/>
          </a:bodyPr>
          <a:p>
            <a:pPr algn="r">
              <a:lnSpc>
                <a:spcPct val="90000"/>
              </a:lnSpc>
            </a:pPr>
            <a:r>
              <a:rPr b="0" lang="en-US" sz="4000" spc="-1" strike="noStrike" cap="all">
                <a:solidFill>
                  <a:srgbClr val="ffffff"/>
                </a:solidFill>
                <a:latin typeface="Century Gothic"/>
                <a:ea typeface="DejaVu Sans"/>
              </a:rPr>
              <a:t>Okay, Now as </a:t>
            </a:r>
            <a:br/>
            <a:r>
              <a:rPr b="0" lang="en-US" sz="4000" spc="-1" strike="noStrike" cap="all">
                <a:solidFill>
                  <a:srgbClr val="ffffff"/>
                </a:solidFill>
                <a:latin typeface="Century Gothic"/>
                <a:ea typeface="DejaVu Sans"/>
              </a:rPr>
              <a:t>a real decorator</a:t>
            </a:r>
            <a:endParaRPr b="0" lang="en-US" sz="4000" spc="-1" strike="noStrike">
              <a:latin typeface="Arial"/>
            </a:endParaRPr>
          </a:p>
        </p:txBody>
      </p:sp>
      <p:sp>
        <p:nvSpPr>
          <p:cNvPr id="585" name="Rectangle 4"/>
          <p:cNvSpPr/>
          <p:nvPr/>
        </p:nvSpPr>
        <p:spPr>
          <a:xfrm>
            <a:off x="762120" y="2315160"/>
            <a:ext cx="10742760" cy="365580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6a9955"/>
                </a:solidFill>
                <a:latin typeface="Menlo"/>
                <a:ea typeface="DejaVu Sans"/>
              </a:rPr>
              <a:t># Decorator example</a:t>
            </a:r>
            <a:endParaRPr b="0" lang="en-US" sz="1800" spc="-1" strike="noStrike">
              <a:latin typeface="Arial"/>
            </a:endParaRPr>
          </a:p>
          <a:p>
            <a:pPr>
              <a:lnSpc>
                <a:spcPct val="100000"/>
              </a:lnSpc>
            </a:pPr>
            <a:r>
              <a:rPr b="0" lang="en-US" sz="1800" spc="-1" strike="noStrike">
                <a:solidFill>
                  <a:srgbClr val="569cd6"/>
                </a:solidFill>
                <a:latin typeface="Menlo"/>
                <a:ea typeface="DejaVu Sans"/>
              </a:rPr>
              <a:t>def</a:t>
            </a:r>
            <a:r>
              <a:rPr b="0" lang="en-US" sz="1800" spc="-1" strike="noStrike">
                <a:solidFill>
                  <a:srgbClr val="d4d4d4"/>
                </a:solidFill>
                <a:latin typeface="Menlo"/>
                <a:ea typeface="DejaVu Sans"/>
              </a:rPr>
              <a:t> </a:t>
            </a:r>
            <a:r>
              <a:rPr b="0" lang="en-US" sz="1800" spc="-1" strike="noStrike">
                <a:solidFill>
                  <a:srgbClr val="dcdcaa"/>
                </a:solidFill>
                <a:latin typeface="Menlo"/>
                <a:ea typeface="DejaVu Sans"/>
              </a:rPr>
              <a:t>my_decorator</a:t>
            </a:r>
            <a:r>
              <a:rPr b="0" lang="en-US" sz="1800" spc="-1" strike="noStrike">
                <a:solidFill>
                  <a:srgbClr val="d4d4d4"/>
                </a:solidFill>
                <a:latin typeface="Menlo"/>
                <a:ea typeface="DejaVu Sans"/>
              </a:rPr>
              <a:t>(</a:t>
            </a:r>
            <a:r>
              <a:rPr b="0" lang="en-US" sz="1800" spc="-1" strike="noStrike">
                <a:solidFill>
                  <a:srgbClr val="9cdcfe"/>
                </a:solidFill>
                <a:latin typeface="Menlo"/>
                <a:ea typeface="DejaVu Sans"/>
              </a:rPr>
              <a:t>func</a:t>
            </a:r>
            <a:r>
              <a:rPr b="0" lang="en-US" sz="1800" spc="-1" strike="noStrike">
                <a:solidFill>
                  <a:srgbClr val="d4d4d4"/>
                </a:solidFill>
                <a:latin typeface="Menlo"/>
                <a:ea typeface="DejaVu Sans"/>
              </a:rPr>
              <a:t>):</a:t>
            </a:r>
            <a:endParaRPr b="0" lang="en-US" sz="1800" spc="-1" strike="noStrike">
              <a:latin typeface="Arial"/>
            </a:endParaRPr>
          </a:p>
          <a:p>
            <a:pPr>
              <a:lnSpc>
                <a:spcPct val="100000"/>
              </a:lnSpc>
            </a:pPr>
            <a:r>
              <a:rPr b="0" lang="en-US" sz="1800" spc="-1" strike="noStrike">
                <a:solidFill>
                  <a:srgbClr val="d4d4d4"/>
                </a:solidFill>
                <a:latin typeface="Menlo"/>
                <a:ea typeface="DejaVu Sans"/>
              </a:rPr>
              <a:t>    </a:t>
            </a:r>
            <a:r>
              <a:rPr b="0" lang="en-US" sz="1800" spc="-1" strike="noStrike">
                <a:solidFill>
                  <a:srgbClr val="569cd6"/>
                </a:solidFill>
                <a:latin typeface="Menlo"/>
                <a:ea typeface="DejaVu Sans"/>
              </a:rPr>
              <a:t>def</a:t>
            </a:r>
            <a:r>
              <a:rPr b="0" lang="en-US" sz="1800" spc="-1" strike="noStrike">
                <a:solidFill>
                  <a:srgbClr val="d4d4d4"/>
                </a:solidFill>
                <a:latin typeface="Menlo"/>
                <a:ea typeface="DejaVu Sans"/>
              </a:rPr>
              <a:t> </a:t>
            </a:r>
            <a:r>
              <a:rPr b="0" lang="en-US" sz="1800" spc="-1" strike="noStrike">
                <a:solidFill>
                  <a:srgbClr val="dcdcaa"/>
                </a:solidFill>
                <a:latin typeface="Menlo"/>
                <a:ea typeface="DejaVu Sans"/>
              </a:rPr>
              <a:t>wrapper</a:t>
            </a:r>
            <a:r>
              <a:rPr b="0" lang="en-US" sz="1800" spc="-1" strike="noStrike">
                <a:solidFill>
                  <a:srgbClr val="d4d4d4"/>
                </a:solidFill>
                <a:latin typeface="Menlo"/>
                <a:ea typeface="DejaVu Sans"/>
              </a:rPr>
              <a:t>():</a:t>
            </a:r>
            <a:endParaRPr b="0" lang="en-US" sz="1800" spc="-1" strike="noStrike">
              <a:latin typeface="Arial"/>
            </a:endParaRPr>
          </a:p>
          <a:p>
            <a:pPr>
              <a:lnSpc>
                <a:spcPct val="100000"/>
              </a:lnSpc>
            </a:pPr>
            <a:r>
              <a:rPr b="0" lang="en-US" sz="1800" spc="-1" strike="noStrike">
                <a:solidFill>
                  <a:srgbClr val="d4d4d4"/>
                </a:solidFill>
                <a:latin typeface="Menlo"/>
                <a:ea typeface="DejaVu Sans"/>
              </a:rPr>
              <a:t>        </a:t>
            </a:r>
            <a:r>
              <a:rPr b="0" lang="en-US" sz="1800" spc="-1" strike="noStrike">
                <a:solidFill>
                  <a:srgbClr val="dcdcaa"/>
                </a:solidFill>
                <a:latin typeface="Menlo"/>
                <a:ea typeface="DejaVu Sans"/>
              </a:rPr>
              <a:t>print</a:t>
            </a:r>
            <a:r>
              <a:rPr b="0" lang="en-US" sz="1800" spc="-1" strike="noStrike">
                <a:solidFill>
                  <a:srgbClr val="d4d4d4"/>
                </a:solidFill>
                <a:latin typeface="Menlo"/>
                <a:ea typeface="DejaVu Sans"/>
              </a:rPr>
              <a:t>(</a:t>
            </a:r>
            <a:r>
              <a:rPr b="0" lang="en-US" sz="1800" spc="-1" strike="noStrike">
                <a:solidFill>
                  <a:srgbClr val="ce9178"/>
                </a:solidFill>
                <a:latin typeface="Menlo"/>
                <a:ea typeface="DejaVu Sans"/>
              </a:rPr>
              <a:t>"We are able to add code before the function."</a:t>
            </a:r>
            <a:r>
              <a:rPr b="0" lang="en-US" sz="1800" spc="-1" strike="noStrike">
                <a:solidFill>
                  <a:srgbClr val="d4d4d4"/>
                </a:solidFill>
                <a:latin typeface="Menlo"/>
                <a:ea typeface="DejaVu Sans"/>
              </a:rPr>
              <a:t>)</a:t>
            </a:r>
            <a:endParaRPr b="0" lang="en-US" sz="1800" spc="-1" strike="noStrike">
              <a:latin typeface="Arial"/>
            </a:endParaRPr>
          </a:p>
          <a:p>
            <a:pPr>
              <a:lnSpc>
                <a:spcPct val="100000"/>
              </a:lnSpc>
            </a:pPr>
            <a:r>
              <a:rPr b="0" lang="en-US" sz="1800" spc="-1" strike="noStrike">
                <a:solidFill>
                  <a:srgbClr val="d4d4d4"/>
                </a:solidFill>
                <a:latin typeface="Menlo"/>
                <a:ea typeface="DejaVu Sans"/>
              </a:rPr>
              <a:t>        </a:t>
            </a:r>
            <a:r>
              <a:rPr b="0" lang="en-US" sz="1800" spc="-1" strike="noStrike">
                <a:solidFill>
                  <a:srgbClr val="d4d4d4"/>
                </a:solidFill>
                <a:latin typeface="Menlo"/>
                <a:ea typeface="DejaVu Sans"/>
              </a:rPr>
              <a:t>func()</a:t>
            </a:r>
            <a:endParaRPr b="0" lang="en-US" sz="1800" spc="-1" strike="noStrike">
              <a:latin typeface="Arial"/>
            </a:endParaRPr>
          </a:p>
          <a:p>
            <a:pPr>
              <a:lnSpc>
                <a:spcPct val="100000"/>
              </a:lnSpc>
            </a:pPr>
            <a:r>
              <a:rPr b="0" lang="en-US" sz="1800" spc="-1" strike="noStrike">
                <a:solidFill>
                  <a:srgbClr val="d4d4d4"/>
                </a:solidFill>
                <a:latin typeface="Menlo"/>
                <a:ea typeface="DejaVu Sans"/>
              </a:rPr>
              <a:t>        </a:t>
            </a:r>
            <a:r>
              <a:rPr b="0" lang="en-US" sz="1800" spc="-1" strike="noStrike">
                <a:solidFill>
                  <a:srgbClr val="dcdcaa"/>
                </a:solidFill>
                <a:latin typeface="Menlo"/>
                <a:ea typeface="DejaVu Sans"/>
              </a:rPr>
              <a:t>print</a:t>
            </a:r>
            <a:r>
              <a:rPr b="0" lang="en-US" sz="1800" spc="-1" strike="noStrike">
                <a:solidFill>
                  <a:srgbClr val="d4d4d4"/>
                </a:solidFill>
                <a:latin typeface="Menlo"/>
                <a:ea typeface="DejaVu Sans"/>
              </a:rPr>
              <a:t>(</a:t>
            </a:r>
            <a:r>
              <a:rPr b="0" lang="en-US" sz="1800" spc="-1" strike="noStrike">
                <a:solidFill>
                  <a:srgbClr val="ce9178"/>
                </a:solidFill>
                <a:latin typeface="Menlo"/>
                <a:ea typeface="DejaVu Sans"/>
              </a:rPr>
              <a:t>"We are able to add code after the function."</a:t>
            </a:r>
            <a:r>
              <a:rPr b="0" lang="en-US" sz="1800" spc="-1" strike="noStrike">
                <a:solidFill>
                  <a:srgbClr val="d4d4d4"/>
                </a:solidFill>
                <a:latin typeface="Menlo"/>
                <a:ea typeface="DejaVu Sans"/>
              </a:rPr>
              <a:t>)</a:t>
            </a:r>
            <a:endParaRPr b="0" lang="en-US" sz="1800" spc="-1" strike="noStrike">
              <a:latin typeface="Arial"/>
            </a:endParaRPr>
          </a:p>
          <a:p>
            <a:pPr>
              <a:lnSpc>
                <a:spcPct val="100000"/>
              </a:lnSpc>
            </a:pPr>
            <a:r>
              <a:rPr b="0" lang="en-US" sz="1800" spc="-1" strike="noStrike">
                <a:solidFill>
                  <a:srgbClr val="d4d4d4"/>
                </a:solidFill>
                <a:latin typeface="Menlo"/>
                <a:ea typeface="DejaVu Sans"/>
              </a:rPr>
              <a:t>    </a:t>
            </a:r>
            <a:r>
              <a:rPr b="0" lang="en-US" sz="1800" spc="-1" strike="noStrike">
                <a:solidFill>
                  <a:srgbClr val="c586c0"/>
                </a:solidFill>
                <a:latin typeface="Menlo"/>
                <a:ea typeface="DejaVu Sans"/>
              </a:rPr>
              <a:t>return</a:t>
            </a:r>
            <a:r>
              <a:rPr b="0" lang="en-US" sz="1800" spc="-1" strike="noStrike">
                <a:solidFill>
                  <a:srgbClr val="d4d4d4"/>
                </a:solidFill>
                <a:latin typeface="Menlo"/>
                <a:ea typeface="DejaVu Sans"/>
              </a:rPr>
              <a:t> wrapper</a:t>
            </a:r>
            <a:endParaRPr b="0" lang="en-US" sz="1800" spc="-1" strike="noStrike">
              <a:latin typeface="Arial"/>
            </a:endParaRPr>
          </a:p>
          <a:p>
            <a:pPr>
              <a:lnSpc>
                <a:spcPct val="100000"/>
              </a:lnSpc>
            </a:pPr>
            <a:br/>
            <a:r>
              <a:rPr b="0" lang="en-US" sz="1800" spc="-1" strike="noStrike">
                <a:solidFill>
                  <a:srgbClr val="dcdcaa"/>
                </a:solidFill>
                <a:latin typeface="Menlo"/>
                <a:ea typeface="DejaVu Sans"/>
              </a:rPr>
              <a:t>@my_decorator</a:t>
            </a:r>
            <a:endParaRPr b="0" lang="en-US" sz="1800" spc="-1" strike="noStrike">
              <a:latin typeface="Arial"/>
            </a:endParaRPr>
          </a:p>
          <a:p>
            <a:pPr>
              <a:lnSpc>
                <a:spcPct val="100000"/>
              </a:lnSpc>
            </a:pPr>
            <a:r>
              <a:rPr b="0" lang="en-US" sz="1800" spc="-1" strike="noStrike">
                <a:solidFill>
                  <a:srgbClr val="569cd6"/>
                </a:solidFill>
                <a:latin typeface="Menlo"/>
                <a:ea typeface="DejaVu Sans"/>
              </a:rPr>
              <a:t>def</a:t>
            </a:r>
            <a:r>
              <a:rPr b="0" lang="en-US" sz="1800" spc="-1" strike="noStrike">
                <a:solidFill>
                  <a:srgbClr val="d4d4d4"/>
                </a:solidFill>
                <a:latin typeface="Menlo"/>
                <a:ea typeface="DejaVu Sans"/>
              </a:rPr>
              <a:t> </a:t>
            </a:r>
            <a:r>
              <a:rPr b="0" lang="en-US" sz="1800" spc="-1" strike="noStrike">
                <a:solidFill>
                  <a:srgbClr val="dcdcaa"/>
                </a:solidFill>
                <a:latin typeface="Menlo"/>
                <a:ea typeface="DejaVu Sans"/>
              </a:rPr>
              <a:t>my_function</a:t>
            </a:r>
            <a:r>
              <a:rPr b="0" lang="en-US" sz="1800" spc="-1" strike="noStrike">
                <a:solidFill>
                  <a:srgbClr val="d4d4d4"/>
                </a:solidFill>
                <a:latin typeface="Menlo"/>
                <a:ea typeface="DejaVu Sans"/>
              </a:rPr>
              <a:t>():</a:t>
            </a:r>
            <a:endParaRPr b="0" lang="en-US" sz="1800" spc="-1" strike="noStrike">
              <a:latin typeface="Arial"/>
            </a:endParaRPr>
          </a:p>
          <a:p>
            <a:pPr>
              <a:lnSpc>
                <a:spcPct val="100000"/>
              </a:lnSpc>
            </a:pPr>
            <a:r>
              <a:rPr b="0" lang="en-US" sz="1800" spc="-1" strike="noStrike">
                <a:solidFill>
                  <a:srgbClr val="d4d4d4"/>
                </a:solidFill>
                <a:latin typeface="Menlo"/>
                <a:ea typeface="DejaVu Sans"/>
              </a:rPr>
              <a:t>    </a:t>
            </a:r>
            <a:r>
              <a:rPr b="0" lang="en-US" sz="1800" spc="-1" strike="noStrike">
                <a:solidFill>
                  <a:srgbClr val="dcdcaa"/>
                </a:solidFill>
                <a:latin typeface="Menlo"/>
                <a:ea typeface="DejaVu Sans"/>
              </a:rPr>
              <a:t>print</a:t>
            </a:r>
            <a:r>
              <a:rPr b="0" lang="en-US" sz="1800" spc="-1" strike="noStrike">
                <a:solidFill>
                  <a:srgbClr val="d4d4d4"/>
                </a:solidFill>
                <a:latin typeface="Menlo"/>
                <a:ea typeface="DejaVu Sans"/>
              </a:rPr>
              <a:t>(</a:t>
            </a:r>
            <a:r>
              <a:rPr b="0" lang="en-US" sz="1800" spc="-1" strike="noStrike">
                <a:solidFill>
                  <a:srgbClr val="ce9178"/>
                </a:solidFill>
                <a:latin typeface="Menlo"/>
                <a:ea typeface="DejaVu Sans"/>
              </a:rPr>
              <a:t>'Hello World!'</a:t>
            </a:r>
            <a:r>
              <a:rPr b="0" lang="en-US" sz="1800" spc="-1" strike="noStrike">
                <a:solidFill>
                  <a:srgbClr val="d4d4d4"/>
                </a:solidFill>
                <a:latin typeface="Menlo"/>
                <a:ea typeface="DejaVu Sans"/>
              </a:rPr>
              <a:t>)</a:t>
            </a:r>
            <a:endParaRPr b="0" lang="en-US" sz="1800" spc="-1" strike="noStrike">
              <a:latin typeface="Arial"/>
            </a:endParaRPr>
          </a:p>
          <a:p>
            <a:pPr>
              <a:lnSpc>
                <a:spcPct val="100000"/>
              </a:lnSpc>
            </a:pPr>
            <a:br/>
            <a:r>
              <a:rPr b="0" lang="en-US" sz="1800" spc="-1" strike="noStrike">
                <a:solidFill>
                  <a:srgbClr val="d4d4d4"/>
                </a:solidFill>
                <a:latin typeface="Menlo"/>
                <a:ea typeface="DejaVu Sans"/>
              </a:rPr>
              <a:t>my_function()</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6" name="Title 1"/>
          <p:cNvSpPr/>
          <p:nvPr/>
        </p:nvSpPr>
        <p:spPr>
          <a:xfrm>
            <a:off x="2895480" y="764280"/>
            <a:ext cx="8609040" cy="1291680"/>
          </a:xfrm>
          <a:prstGeom prst="rect">
            <a:avLst/>
          </a:prstGeom>
          <a:noFill/>
          <a:ln w="0">
            <a:noFill/>
          </a:ln>
        </p:spPr>
        <p:style>
          <a:lnRef idx="0"/>
          <a:fillRef idx="0"/>
          <a:effectRef idx="0"/>
          <a:fontRef idx="minor"/>
        </p:style>
        <p:txBody>
          <a:bodyPr lIns="90000" rIns="90000" tIns="45000" bIns="45000" anchor="ctr">
            <a:noAutofit/>
          </a:bodyPr>
          <a:p>
            <a:pPr algn="r">
              <a:lnSpc>
                <a:spcPct val="90000"/>
              </a:lnSpc>
            </a:pPr>
            <a:r>
              <a:rPr b="0" lang="en-US" sz="4000" spc="-1" strike="noStrike" cap="all">
                <a:solidFill>
                  <a:srgbClr val="ffffff"/>
                </a:solidFill>
                <a:latin typeface="Century Gothic"/>
                <a:ea typeface="DejaVu Sans"/>
              </a:rPr>
              <a:t>Full Fledged </a:t>
            </a:r>
            <a:br/>
            <a:r>
              <a:rPr b="0" lang="en-US" sz="4000" spc="-1" strike="noStrike" cap="all">
                <a:solidFill>
                  <a:srgbClr val="ffffff"/>
                </a:solidFill>
                <a:latin typeface="Century Gothic"/>
                <a:ea typeface="DejaVu Sans"/>
              </a:rPr>
              <a:t>	</a:t>
            </a:r>
            <a:r>
              <a:rPr b="0" lang="en-US" sz="4000" spc="-1" strike="noStrike" cap="all">
                <a:solidFill>
                  <a:srgbClr val="ffffff"/>
                </a:solidFill>
                <a:latin typeface="Century Gothic"/>
                <a:ea typeface="DejaVu Sans"/>
              </a:rPr>
              <a:t>Decorator Pattern</a:t>
            </a:r>
            <a:endParaRPr b="0" lang="en-US" sz="4000" spc="-1" strike="noStrike">
              <a:latin typeface="Arial"/>
            </a:endParaRPr>
          </a:p>
        </p:txBody>
      </p:sp>
      <p:sp>
        <p:nvSpPr>
          <p:cNvPr id="587" name="Rectangle 4"/>
          <p:cNvSpPr/>
          <p:nvPr/>
        </p:nvSpPr>
        <p:spPr>
          <a:xfrm>
            <a:off x="685800" y="1846440"/>
            <a:ext cx="10819080" cy="365580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6a9955"/>
                </a:solidFill>
                <a:latin typeface="Menlo"/>
                <a:ea typeface="DejaVu Sans"/>
              </a:rPr>
              <a:t># Decorator example</a:t>
            </a:r>
            <a:endParaRPr b="0" lang="en-US" sz="1800" spc="-1" strike="noStrike">
              <a:latin typeface="Arial"/>
            </a:endParaRPr>
          </a:p>
          <a:p>
            <a:pPr>
              <a:lnSpc>
                <a:spcPct val="100000"/>
              </a:lnSpc>
            </a:pPr>
            <a:r>
              <a:rPr b="0" lang="en-US" sz="1800" spc="-1" strike="noStrike">
                <a:solidFill>
                  <a:srgbClr val="569cd6"/>
                </a:solidFill>
                <a:latin typeface="Menlo"/>
                <a:ea typeface="DejaVu Sans"/>
              </a:rPr>
              <a:t>def</a:t>
            </a:r>
            <a:r>
              <a:rPr b="0" lang="en-US" sz="1800" spc="-1" strike="noStrike">
                <a:solidFill>
                  <a:srgbClr val="d4d4d4"/>
                </a:solidFill>
                <a:latin typeface="Menlo"/>
                <a:ea typeface="DejaVu Sans"/>
              </a:rPr>
              <a:t> </a:t>
            </a:r>
            <a:r>
              <a:rPr b="0" lang="en-US" sz="1800" spc="-1" strike="noStrike">
                <a:solidFill>
                  <a:srgbClr val="dcdcaa"/>
                </a:solidFill>
                <a:latin typeface="Menlo"/>
                <a:ea typeface="DejaVu Sans"/>
              </a:rPr>
              <a:t>my_decorator</a:t>
            </a:r>
            <a:r>
              <a:rPr b="0" lang="en-US" sz="1800" spc="-1" strike="noStrike">
                <a:solidFill>
                  <a:srgbClr val="d4d4d4"/>
                </a:solidFill>
                <a:latin typeface="Menlo"/>
                <a:ea typeface="DejaVu Sans"/>
              </a:rPr>
              <a:t>(</a:t>
            </a:r>
            <a:r>
              <a:rPr b="0" lang="en-US" sz="1800" spc="-1" strike="noStrike">
                <a:solidFill>
                  <a:srgbClr val="9cdcfe"/>
                </a:solidFill>
                <a:latin typeface="Menlo"/>
                <a:ea typeface="DejaVu Sans"/>
              </a:rPr>
              <a:t>func</a:t>
            </a:r>
            <a:r>
              <a:rPr b="0" lang="en-US" sz="1800" spc="-1" strike="noStrike">
                <a:solidFill>
                  <a:srgbClr val="d4d4d4"/>
                </a:solidFill>
                <a:latin typeface="Menlo"/>
                <a:ea typeface="DejaVu Sans"/>
              </a:rPr>
              <a:t>):</a:t>
            </a:r>
            <a:endParaRPr b="0" lang="en-US" sz="1800" spc="-1" strike="noStrike">
              <a:latin typeface="Arial"/>
            </a:endParaRPr>
          </a:p>
          <a:p>
            <a:pPr>
              <a:lnSpc>
                <a:spcPct val="100000"/>
              </a:lnSpc>
            </a:pPr>
            <a:r>
              <a:rPr b="0" lang="en-US" sz="1800" spc="-1" strike="noStrike">
                <a:solidFill>
                  <a:srgbClr val="d4d4d4"/>
                </a:solidFill>
                <a:latin typeface="Menlo"/>
                <a:ea typeface="DejaVu Sans"/>
              </a:rPr>
              <a:t>    </a:t>
            </a:r>
            <a:r>
              <a:rPr b="0" lang="en-US" sz="1800" spc="-1" strike="noStrike">
                <a:solidFill>
                  <a:srgbClr val="569cd6"/>
                </a:solidFill>
                <a:latin typeface="Menlo"/>
                <a:ea typeface="DejaVu Sans"/>
              </a:rPr>
              <a:t>def</a:t>
            </a:r>
            <a:r>
              <a:rPr b="0" lang="en-US" sz="1800" spc="-1" strike="noStrike">
                <a:solidFill>
                  <a:srgbClr val="d4d4d4"/>
                </a:solidFill>
                <a:latin typeface="Menlo"/>
                <a:ea typeface="DejaVu Sans"/>
              </a:rPr>
              <a:t> </a:t>
            </a:r>
            <a:r>
              <a:rPr b="0" lang="en-US" sz="1800" spc="-1" strike="noStrike">
                <a:solidFill>
                  <a:srgbClr val="dcdcaa"/>
                </a:solidFill>
                <a:latin typeface="Menlo"/>
                <a:ea typeface="DejaVu Sans"/>
              </a:rPr>
              <a:t>wrapper</a:t>
            </a:r>
            <a:r>
              <a:rPr b="0" lang="en-US" sz="1800" spc="-1" strike="noStrike">
                <a:solidFill>
                  <a:srgbClr val="d4d4d4"/>
                </a:solidFill>
                <a:latin typeface="Menlo"/>
                <a:ea typeface="DejaVu Sans"/>
              </a:rPr>
              <a:t>(*</a:t>
            </a:r>
            <a:r>
              <a:rPr b="0" lang="en-US" sz="1800" spc="-1" strike="noStrike">
                <a:solidFill>
                  <a:srgbClr val="9cdcfe"/>
                </a:solidFill>
                <a:latin typeface="Menlo"/>
                <a:ea typeface="DejaVu Sans"/>
              </a:rPr>
              <a:t>args</a:t>
            </a:r>
            <a:r>
              <a:rPr b="0" lang="en-US" sz="1800" spc="-1" strike="noStrike">
                <a:solidFill>
                  <a:srgbClr val="d4d4d4"/>
                </a:solidFill>
                <a:latin typeface="Menlo"/>
                <a:ea typeface="DejaVu Sans"/>
              </a:rPr>
              <a:t>, **</a:t>
            </a:r>
            <a:r>
              <a:rPr b="0" lang="en-US" sz="1800" spc="-1" strike="noStrike">
                <a:solidFill>
                  <a:srgbClr val="9cdcfe"/>
                </a:solidFill>
                <a:latin typeface="Menlo"/>
                <a:ea typeface="DejaVu Sans"/>
              </a:rPr>
              <a:t>kwargs</a:t>
            </a:r>
            <a:r>
              <a:rPr b="0" lang="en-US" sz="1800" spc="-1" strike="noStrike">
                <a:solidFill>
                  <a:srgbClr val="d4d4d4"/>
                </a:solidFill>
                <a:latin typeface="Menlo"/>
                <a:ea typeface="DejaVu Sans"/>
              </a:rPr>
              <a:t>):</a:t>
            </a:r>
            <a:endParaRPr b="0" lang="en-US" sz="1800" spc="-1" strike="noStrike">
              <a:latin typeface="Arial"/>
            </a:endParaRPr>
          </a:p>
          <a:p>
            <a:pPr>
              <a:lnSpc>
                <a:spcPct val="100000"/>
              </a:lnSpc>
            </a:pPr>
            <a:r>
              <a:rPr b="0" lang="en-US" sz="1800" spc="-1" strike="noStrike">
                <a:solidFill>
                  <a:srgbClr val="d4d4d4"/>
                </a:solidFill>
                <a:latin typeface="Menlo"/>
                <a:ea typeface="DejaVu Sans"/>
              </a:rPr>
              <a:t>        </a:t>
            </a:r>
            <a:r>
              <a:rPr b="0" lang="en-US" sz="1800" spc="-1" strike="noStrike">
                <a:solidFill>
                  <a:srgbClr val="dcdcaa"/>
                </a:solidFill>
                <a:latin typeface="Menlo"/>
                <a:ea typeface="DejaVu Sans"/>
              </a:rPr>
              <a:t>print</a:t>
            </a:r>
            <a:r>
              <a:rPr b="0" lang="en-US" sz="1800" spc="-1" strike="noStrike">
                <a:solidFill>
                  <a:srgbClr val="d4d4d4"/>
                </a:solidFill>
                <a:latin typeface="Menlo"/>
                <a:ea typeface="DejaVu Sans"/>
              </a:rPr>
              <a:t>(</a:t>
            </a:r>
            <a:r>
              <a:rPr b="0" lang="en-US" sz="1800" spc="-1" strike="noStrike">
                <a:solidFill>
                  <a:srgbClr val="ce9178"/>
                </a:solidFill>
                <a:latin typeface="Menlo"/>
                <a:ea typeface="DejaVu Sans"/>
              </a:rPr>
              <a:t>"We are able to add code before the function."</a:t>
            </a:r>
            <a:r>
              <a:rPr b="0" lang="en-US" sz="1800" spc="-1" strike="noStrike">
                <a:solidFill>
                  <a:srgbClr val="d4d4d4"/>
                </a:solidFill>
                <a:latin typeface="Menlo"/>
                <a:ea typeface="DejaVu Sans"/>
              </a:rPr>
              <a:t>)</a:t>
            </a:r>
            <a:endParaRPr b="0" lang="en-US" sz="1800" spc="-1" strike="noStrike">
              <a:latin typeface="Arial"/>
            </a:endParaRPr>
          </a:p>
          <a:p>
            <a:pPr>
              <a:lnSpc>
                <a:spcPct val="100000"/>
              </a:lnSpc>
            </a:pPr>
            <a:r>
              <a:rPr b="0" lang="en-US" sz="1800" spc="-1" strike="noStrike">
                <a:solidFill>
                  <a:srgbClr val="d4d4d4"/>
                </a:solidFill>
                <a:latin typeface="Menlo"/>
                <a:ea typeface="DejaVu Sans"/>
              </a:rPr>
              <a:t>        </a:t>
            </a:r>
            <a:r>
              <a:rPr b="0" lang="en-US" sz="1800" spc="-1" strike="noStrike">
                <a:solidFill>
                  <a:srgbClr val="d4d4d4"/>
                </a:solidFill>
                <a:latin typeface="Menlo"/>
                <a:ea typeface="DejaVu Sans"/>
              </a:rPr>
              <a:t>func(*args, **kwargs)</a:t>
            </a:r>
            <a:endParaRPr b="0" lang="en-US" sz="1800" spc="-1" strike="noStrike">
              <a:latin typeface="Arial"/>
            </a:endParaRPr>
          </a:p>
          <a:p>
            <a:pPr>
              <a:lnSpc>
                <a:spcPct val="100000"/>
              </a:lnSpc>
            </a:pPr>
            <a:r>
              <a:rPr b="0" lang="en-US" sz="1800" spc="-1" strike="noStrike">
                <a:solidFill>
                  <a:srgbClr val="d4d4d4"/>
                </a:solidFill>
                <a:latin typeface="Menlo"/>
                <a:ea typeface="DejaVu Sans"/>
              </a:rPr>
              <a:t>        </a:t>
            </a:r>
            <a:r>
              <a:rPr b="0" lang="en-US" sz="1800" spc="-1" strike="noStrike">
                <a:solidFill>
                  <a:srgbClr val="dcdcaa"/>
                </a:solidFill>
                <a:latin typeface="Menlo"/>
                <a:ea typeface="DejaVu Sans"/>
              </a:rPr>
              <a:t>print</a:t>
            </a:r>
            <a:r>
              <a:rPr b="0" lang="en-US" sz="1800" spc="-1" strike="noStrike">
                <a:solidFill>
                  <a:srgbClr val="d4d4d4"/>
                </a:solidFill>
                <a:latin typeface="Menlo"/>
                <a:ea typeface="DejaVu Sans"/>
              </a:rPr>
              <a:t>(</a:t>
            </a:r>
            <a:r>
              <a:rPr b="0" lang="en-US" sz="1800" spc="-1" strike="noStrike">
                <a:solidFill>
                  <a:srgbClr val="ce9178"/>
                </a:solidFill>
                <a:latin typeface="Menlo"/>
                <a:ea typeface="DejaVu Sans"/>
              </a:rPr>
              <a:t>"We are able to add code after the function."</a:t>
            </a:r>
            <a:r>
              <a:rPr b="0" lang="en-US" sz="1800" spc="-1" strike="noStrike">
                <a:solidFill>
                  <a:srgbClr val="d4d4d4"/>
                </a:solidFill>
                <a:latin typeface="Menlo"/>
                <a:ea typeface="DejaVu Sans"/>
              </a:rPr>
              <a:t>)</a:t>
            </a:r>
            <a:endParaRPr b="0" lang="en-US" sz="1800" spc="-1" strike="noStrike">
              <a:latin typeface="Arial"/>
            </a:endParaRPr>
          </a:p>
          <a:p>
            <a:pPr>
              <a:lnSpc>
                <a:spcPct val="100000"/>
              </a:lnSpc>
            </a:pPr>
            <a:r>
              <a:rPr b="0" lang="en-US" sz="1800" spc="-1" strike="noStrike">
                <a:solidFill>
                  <a:srgbClr val="d4d4d4"/>
                </a:solidFill>
                <a:latin typeface="Menlo"/>
                <a:ea typeface="DejaVu Sans"/>
              </a:rPr>
              <a:t>    </a:t>
            </a:r>
            <a:r>
              <a:rPr b="0" lang="en-US" sz="1800" spc="-1" strike="noStrike">
                <a:solidFill>
                  <a:srgbClr val="c586c0"/>
                </a:solidFill>
                <a:latin typeface="Menlo"/>
                <a:ea typeface="DejaVu Sans"/>
              </a:rPr>
              <a:t>return</a:t>
            </a:r>
            <a:r>
              <a:rPr b="0" lang="en-US" sz="1800" spc="-1" strike="noStrike">
                <a:solidFill>
                  <a:srgbClr val="d4d4d4"/>
                </a:solidFill>
                <a:latin typeface="Menlo"/>
                <a:ea typeface="DejaVu Sans"/>
              </a:rPr>
              <a:t> wrapper</a:t>
            </a:r>
            <a:endParaRPr b="0" lang="en-US" sz="1800" spc="-1" strike="noStrike">
              <a:latin typeface="Arial"/>
            </a:endParaRPr>
          </a:p>
          <a:p>
            <a:pPr>
              <a:lnSpc>
                <a:spcPct val="100000"/>
              </a:lnSpc>
            </a:pPr>
            <a:br/>
            <a:r>
              <a:rPr b="0" lang="en-US" sz="1800" spc="-1" strike="noStrike">
                <a:solidFill>
                  <a:srgbClr val="dcdcaa"/>
                </a:solidFill>
                <a:latin typeface="Menlo"/>
                <a:ea typeface="DejaVu Sans"/>
              </a:rPr>
              <a:t>@my_decorator</a:t>
            </a:r>
            <a:endParaRPr b="0" lang="en-US" sz="1800" spc="-1" strike="noStrike">
              <a:latin typeface="Arial"/>
            </a:endParaRPr>
          </a:p>
          <a:p>
            <a:pPr>
              <a:lnSpc>
                <a:spcPct val="100000"/>
              </a:lnSpc>
            </a:pPr>
            <a:r>
              <a:rPr b="0" lang="en-US" sz="1800" spc="-1" strike="noStrike">
                <a:solidFill>
                  <a:srgbClr val="569cd6"/>
                </a:solidFill>
                <a:latin typeface="Menlo"/>
                <a:ea typeface="DejaVu Sans"/>
              </a:rPr>
              <a:t>def</a:t>
            </a:r>
            <a:r>
              <a:rPr b="0" lang="en-US" sz="1800" spc="-1" strike="noStrike">
                <a:solidFill>
                  <a:srgbClr val="d4d4d4"/>
                </a:solidFill>
                <a:latin typeface="Menlo"/>
                <a:ea typeface="DejaVu Sans"/>
              </a:rPr>
              <a:t> </a:t>
            </a:r>
            <a:r>
              <a:rPr b="0" lang="en-US" sz="1800" spc="-1" strike="noStrike">
                <a:solidFill>
                  <a:srgbClr val="dcdcaa"/>
                </a:solidFill>
                <a:latin typeface="Menlo"/>
                <a:ea typeface="DejaVu Sans"/>
              </a:rPr>
              <a:t>my_function</a:t>
            </a:r>
            <a:r>
              <a:rPr b="0" lang="en-US" sz="1800" spc="-1" strike="noStrike">
                <a:solidFill>
                  <a:srgbClr val="d4d4d4"/>
                </a:solidFill>
                <a:latin typeface="Menlo"/>
                <a:ea typeface="DejaVu Sans"/>
              </a:rPr>
              <a:t>():</a:t>
            </a:r>
            <a:endParaRPr b="0" lang="en-US" sz="1800" spc="-1" strike="noStrike">
              <a:latin typeface="Arial"/>
            </a:endParaRPr>
          </a:p>
          <a:p>
            <a:pPr>
              <a:lnSpc>
                <a:spcPct val="100000"/>
              </a:lnSpc>
            </a:pPr>
            <a:r>
              <a:rPr b="0" lang="en-US" sz="1800" spc="-1" strike="noStrike">
                <a:solidFill>
                  <a:srgbClr val="d4d4d4"/>
                </a:solidFill>
                <a:latin typeface="Menlo"/>
                <a:ea typeface="DejaVu Sans"/>
              </a:rPr>
              <a:t>    </a:t>
            </a:r>
            <a:r>
              <a:rPr b="0" lang="en-US" sz="1800" spc="-1" strike="noStrike">
                <a:solidFill>
                  <a:srgbClr val="dcdcaa"/>
                </a:solidFill>
                <a:latin typeface="Menlo"/>
                <a:ea typeface="DejaVu Sans"/>
              </a:rPr>
              <a:t>print</a:t>
            </a:r>
            <a:r>
              <a:rPr b="0" lang="en-US" sz="1800" spc="-1" strike="noStrike">
                <a:solidFill>
                  <a:srgbClr val="d4d4d4"/>
                </a:solidFill>
                <a:latin typeface="Menlo"/>
                <a:ea typeface="DejaVu Sans"/>
              </a:rPr>
              <a:t>(</a:t>
            </a:r>
            <a:r>
              <a:rPr b="0" lang="en-US" sz="1800" spc="-1" strike="noStrike">
                <a:solidFill>
                  <a:srgbClr val="ce9178"/>
                </a:solidFill>
                <a:latin typeface="Menlo"/>
                <a:ea typeface="DejaVu Sans"/>
              </a:rPr>
              <a:t>'Hello World!'</a:t>
            </a:r>
            <a:r>
              <a:rPr b="0" lang="en-US" sz="1800" spc="-1" strike="noStrike">
                <a:solidFill>
                  <a:srgbClr val="d4d4d4"/>
                </a:solidFill>
                <a:latin typeface="Menlo"/>
                <a:ea typeface="DejaVu Sans"/>
              </a:rPr>
              <a:t>)</a:t>
            </a:r>
            <a:endParaRPr b="0" lang="en-US" sz="1800" spc="-1" strike="noStrike">
              <a:latin typeface="Arial"/>
            </a:endParaRPr>
          </a:p>
          <a:p>
            <a:pPr>
              <a:lnSpc>
                <a:spcPct val="100000"/>
              </a:lnSpc>
            </a:pPr>
            <a:br/>
            <a:r>
              <a:rPr b="0" lang="en-US" sz="1800" spc="-1" strike="noStrike">
                <a:solidFill>
                  <a:srgbClr val="d4d4d4"/>
                </a:solidFill>
                <a:latin typeface="Menlo"/>
                <a:ea typeface="DejaVu Sans"/>
              </a:rPr>
              <a:t>my_function()</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8" name="Title 1"/>
          <p:cNvSpPr/>
          <p:nvPr/>
        </p:nvSpPr>
        <p:spPr>
          <a:xfrm>
            <a:off x="2895480" y="764280"/>
            <a:ext cx="8609040" cy="1291680"/>
          </a:xfrm>
          <a:prstGeom prst="rect">
            <a:avLst/>
          </a:prstGeom>
          <a:noFill/>
          <a:ln w="0">
            <a:noFill/>
          </a:ln>
        </p:spPr>
        <p:style>
          <a:lnRef idx="0"/>
          <a:fillRef idx="0"/>
          <a:effectRef idx="0"/>
          <a:fontRef idx="minor"/>
        </p:style>
        <p:txBody>
          <a:bodyPr lIns="90000" rIns="90000" tIns="45000" bIns="45000" anchor="ctr">
            <a:noAutofit/>
          </a:bodyPr>
          <a:p>
            <a:pPr algn="r">
              <a:lnSpc>
                <a:spcPct val="90000"/>
              </a:lnSpc>
            </a:pPr>
            <a:r>
              <a:rPr b="0" lang="en-US" sz="4000" spc="-1" strike="noStrike" cap="all">
                <a:solidFill>
                  <a:srgbClr val="ffffff"/>
                </a:solidFill>
                <a:latin typeface="Century Gothic"/>
                <a:ea typeface="DejaVu Sans"/>
              </a:rPr>
              <a:t>But wait, how do I customize the decorator</a:t>
            </a:r>
            <a:endParaRPr b="0" lang="en-US" sz="4000" spc="-1" strike="noStrike">
              <a:latin typeface="Arial"/>
            </a:endParaRPr>
          </a:p>
        </p:txBody>
      </p:sp>
      <p:sp>
        <p:nvSpPr>
          <p:cNvPr id="589" name="Rectangle 4"/>
          <p:cNvSpPr/>
          <p:nvPr/>
        </p:nvSpPr>
        <p:spPr>
          <a:xfrm>
            <a:off x="1343160" y="2123280"/>
            <a:ext cx="9504360" cy="393012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6a9955"/>
                </a:solidFill>
                <a:latin typeface="Menlo"/>
                <a:ea typeface="DejaVu Sans"/>
              </a:rPr>
              <a:t># Decorator with parameters example</a:t>
            </a:r>
            <a:endParaRPr b="0" lang="en-US" sz="1800" spc="-1" strike="noStrike">
              <a:latin typeface="Arial"/>
            </a:endParaRPr>
          </a:p>
          <a:p>
            <a:pPr>
              <a:lnSpc>
                <a:spcPct val="100000"/>
              </a:lnSpc>
            </a:pPr>
            <a:r>
              <a:rPr b="0" lang="en-US" sz="1800" spc="-1" strike="noStrike">
                <a:solidFill>
                  <a:srgbClr val="d4d4d4"/>
                </a:solidFill>
                <a:latin typeface="Menlo"/>
                <a:ea typeface="DejaVu Sans"/>
              </a:rPr>
              <a:t>    </a:t>
            </a:r>
            <a:r>
              <a:rPr b="0" lang="en-US" sz="1800" spc="-1" strike="noStrike">
                <a:solidFill>
                  <a:srgbClr val="569cd6"/>
                </a:solidFill>
                <a:latin typeface="Menlo"/>
                <a:ea typeface="DejaVu Sans"/>
              </a:rPr>
              <a:t>def</a:t>
            </a:r>
            <a:r>
              <a:rPr b="0" lang="en-US" sz="1800" spc="-1" strike="noStrike">
                <a:solidFill>
                  <a:srgbClr val="d4d4d4"/>
                </a:solidFill>
                <a:latin typeface="Menlo"/>
                <a:ea typeface="DejaVu Sans"/>
              </a:rPr>
              <a:t> </a:t>
            </a:r>
            <a:r>
              <a:rPr b="0" lang="en-US" sz="1800" spc="-1" strike="noStrike">
                <a:solidFill>
                  <a:srgbClr val="dcdcaa"/>
                </a:solidFill>
                <a:latin typeface="Menlo"/>
                <a:ea typeface="DejaVu Sans"/>
              </a:rPr>
              <a:t>outer_wrapper</a:t>
            </a:r>
            <a:r>
              <a:rPr b="0" lang="en-US" sz="1800" spc="-1" strike="noStrike">
                <a:solidFill>
                  <a:srgbClr val="d4d4d4"/>
                </a:solidFill>
                <a:latin typeface="Menlo"/>
                <a:ea typeface="DejaVu Sans"/>
              </a:rPr>
              <a:t>(</a:t>
            </a:r>
            <a:r>
              <a:rPr b="0" lang="en-US" sz="1800" spc="-1" strike="noStrike">
                <a:solidFill>
                  <a:srgbClr val="9cdcfe"/>
                </a:solidFill>
                <a:latin typeface="Menlo"/>
                <a:ea typeface="DejaVu Sans"/>
              </a:rPr>
              <a:t>multiplier</a:t>
            </a:r>
            <a:r>
              <a:rPr b="0" lang="en-US" sz="1800" spc="-1" strike="noStrike">
                <a:solidFill>
                  <a:srgbClr val="d4d4d4"/>
                </a:solidFill>
                <a:latin typeface="Menlo"/>
                <a:ea typeface="DejaVu Sans"/>
              </a:rPr>
              <a:t>):</a:t>
            </a:r>
            <a:endParaRPr b="0" lang="en-US" sz="1800" spc="-1" strike="noStrike">
              <a:latin typeface="Arial"/>
            </a:endParaRPr>
          </a:p>
          <a:p>
            <a:pPr>
              <a:lnSpc>
                <a:spcPct val="100000"/>
              </a:lnSpc>
            </a:pPr>
            <a:r>
              <a:rPr b="0" lang="en-US" sz="1800" spc="-1" strike="noStrike">
                <a:solidFill>
                  <a:srgbClr val="d4d4d4"/>
                </a:solidFill>
                <a:latin typeface="Menlo"/>
                <a:ea typeface="DejaVu Sans"/>
              </a:rPr>
              <a:t>    </a:t>
            </a:r>
            <a:r>
              <a:rPr b="0" lang="en-US" sz="1800" spc="-1" strike="noStrike">
                <a:solidFill>
                  <a:srgbClr val="569cd6"/>
                </a:solidFill>
                <a:latin typeface="Menlo"/>
                <a:ea typeface="DejaVu Sans"/>
              </a:rPr>
              <a:t>def</a:t>
            </a:r>
            <a:r>
              <a:rPr b="0" lang="en-US" sz="1800" spc="-1" strike="noStrike">
                <a:solidFill>
                  <a:srgbClr val="d4d4d4"/>
                </a:solidFill>
                <a:latin typeface="Menlo"/>
                <a:ea typeface="DejaVu Sans"/>
              </a:rPr>
              <a:t> </a:t>
            </a:r>
            <a:r>
              <a:rPr b="0" lang="en-US" sz="1800" spc="-1" strike="noStrike">
                <a:solidFill>
                  <a:srgbClr val="dcdcaa"/>
                </a:solidFill>
                <a:latin typeface="Menlo"/>
                <a:ea typeface="DejaVu Sans"/>
              </a:rPr>
              <a:t>my_decorator</a:t>
            </a:r>
            <a:r>
              <a:rPr b="0" lang="en-US" sz="1800" spc="-1" strike="noStrike">
                <a:solidFill>
                  <a:srgbClr val="d4d4d4"/>
                </a:solidFill>
                <a:latin typeface="Menlo"/>
                <a:ea typeface="DejaVu Sans"/>
              </a:rPr>
              <a:t>(</a:t>
            </a:r>
            <a:r>
              <a:rPr b="0" lang="en-US" sz="1800" spc="-1" strike="noStrike">
                <a:solidFill>
                  <a:srgbClr val="9cdcfe"/>
                </a:solidFill>
                <a:latin typeface="Menlo"/>
                <a:ea typeface="DejaVu Sans"/>
              </a:rPr>
              <a:t>func</a:t>
            </a:r>
            <a:r>
              <a:rPr b="0" lang="en-US" sz="1800" spc="-1" strike="noStrike">
                <a:solidFill>
                  <a:srgbClr val="d4d4d4"/>
                </a:solidFill>
                <a:latin typeface="Menlo"/>
                <a:ea typeface="DejaVu Sans"/>
              </a:rPr>
              <a:t>):</a:t>
            </a:r>
            <a:endParaRPr b="0" lang="en-US" sz="1800" spc="-1" strike="noStrike">
              <a:latin typeface="Arial"/>
            </a:endParaRPr>
          </a:p>
          <a:p>
            <a:pPr>
              <a:lnSpc>
                <a:spcPct val="100000"/>
              </a:lnSpc>
            </a:pPr>
            <a:r>
              <a:rPr b="0" lang="en-US" sz="1800" spc="-1" strike="noStrike">
                <a:solidFill>
                  <a:srgbClr val="d4d4d4"/>
                </a:solidFill>
                <a:latin typeface="Menlo"/>
                <a:ea typeface="DejaVu Sans"/>
              </a:rPr>
              <a:t>        </a:t>
            </a:r>
            <a:r>
              <a:rPr b="0" lang="en-US" sz="1800" spc="-1" strike="noStrike">
                <a:solidFill>
                  <a:srgbClr val="569cd6"/>
                </a:solidFill>
                <a:latin typeface="Menlo"/>
                <a:ea typeface="DejaVu Sans"/>
              </a:rPr>
              <a:t>def</a:t>
            </a:r>
            <a:r>
              <a:rPr b="0" lang="en-US" sz="1800" spc="-1" strike="noStrike">
                <a:solidFill>
                  <a:srgbClr val="d4d4d4"/>
                </a:solidFill>
                <a:latin typeface="Menlo"/>
                <a:ea typeface="DejaVu Sans"/>
              </a:rPr>
              <a:t> </a:t>
            </a:r>
            <a:r>
              <a:rPr b="0" lang="en-US" sz="1800" spc="-1" strike="noStrike">
                <a:solidFill>
                  <a:srgbClr val="dcdcaa"/>
                </a:solidFill>
                <a:latin typeface="Menlo"/>
                <a:ea typeface="DejaVu Sans"/>
              </a:rPr>
              <a:t>wrapper</a:t>
            </a:r>
            <a:r>
              <a:rPr b="0" lang="en-US" sz="1800" spc="-1" strike="noStrike">
                <a:solidFill>
                  <a:srgbClr val="d4d4d4"/>
                </a:solidFill>
                <a:latin typeface="Menlo"/>
                <a:ea typeface="DejaVu Sans"/>
              </a:rPr>
              <a:t>(*</a:t>
            </a:r>
            <a:r>
              <a:rPr b="0" lang="en-US" sz="1800" spc="-1" strike="noStrike">
                <a:solidFill>
                  <a:srgbClr val="9cdcfe"/>
                </a:solidFill>
                <a:latin typeface="Menlo"/>
                <a:ea typeface="DejaVu Sans"/>
              </a:rPr>
              <a:t>args</a:t>
            </a:r>
            <a:r>
              <a:rPr b="0" lang="en-US" sz="1800" spc="-1" strike="noStrike">
                <a:solidFill>
                  <a:srgbClr val="d4d4d4"/>
                </a:solidFill>
                <a:latin typeface="Menlo"/>
                <a:ea typeface="DejaVu Sans"/>
              </a:rPr>
              <a:t>, **</a:t>
            </a:r>
            <a:r>
              <a:rPr b="0" lang="en-US" sz="1800" spc="-1" strike="noStrike">
                <a:solidFill>
                  <a:srgbClr val="9cdcfe"/>
                </a:solidFill>
                <a:latin typeface="Menlo"/>
                <a:ea typeface="DejaVu Sans"/>
              </a:rPr>
              <a:t>kwargs</a:t>
            </a:r>
            <a:r>
              <a:rPr b="0" lang="en-US" sz="1800" spc="-1" strike="noStrike">
                <a:solidFill>
                  <a:srgbClr val="d4d4d4"/>
                </a:solidFill>
                <a:latin typeface="Menlo"/>
                <a:ea typeface="DejaVu Sans"/>
              </a:rPr>
              <a:t>):</a:t>
            </a:r>
            <a:endParaRPr b="0" lang="en-US" sz="1800" spc="-1" strike="noStrike">
              <a:latin typeface="Arial"/>
            </a:endParaRPr>
          </a:p>
          <a:p>
            <a:pPr>
              <a:lnSpc>
                <a:spcPct val="100000"/>
              </a:lnSpc>
            </a:pPr>
            <a:r>
              <a:rPr b="0" lang="en-US" sz="1800" spc="-1" strike="noStrike">
                <a:solidFill>
                  <a:srgbClr val="d4d4d4"/>
                </a:solidFill>
                <a:latin typeface="Menlo"/>
                <a:ea typeface="DejaVu Sans"/>
              </a:rPr>
              <a:t>            </a:t>
            </a:r>
            <a:r>
              <a:rPr b="0" lang="en-US" sz="1800" spc="-1" strike="noStrike">
                <a:solidFill>
                  <a:srgbClr val="c586c0"/>
                </a:solidFill>
                <a:latin typeface="Menlo"/>
                <a:ea typeface="DejaVu Sans"/>
              </a:rPr>
              <a:t>return</a:t>
            </a:r>
            <a:r>
              <a:rPr b="0" lang="en-US" sz="1800" spc="-1" strike="noStrike">
                <a:solidFill>
                  <a:srgbClr val="d4d4d4"/>
                </a:solidFill>
                <a:latin typeface="Menlo"/>
                <a:ea typeface="DejaVu Sans"/>
              </a:rPr>
              <a:t> multiplier * func(*args, **kwargs)</a:t>
            </a:r>
            <a:endParaRPr b="0" lang="en-US" sz="1800" spc="-1" strike="noStrike">
              <a:latin typeface="Arial"/>
            </a:endParaRPr>
          </a:p>
          <a:p>
            <a:pPr>
              <a:lnSpc>
                <a:spcPct val="100000"/>
              </a:lnSpc>
            </a:pPr>
            <a:r>
              <a:rPr b="0" lang="en-US" sz="1800" spc="-1" strike="noStrike">
                <a:solidFill>
                  <a:srgbClr val="d4d4d4"/>
                </a:solidFill>
                <a:latin typeface="Menlo"/>
                <a:ea typeface="DejaVu Sans"/>
              </a:rPr>
              <a:t>        </a:t>
            </a:r>
            <a:r>
              <a:rPr b="0" lang="en-US" sz="1800" spc="-1" strike="noStrike">
                <a:solidFill>
                  <a:srgbClr val="c586c0"/>
                </a:solidFill>
                <a:latin typeface="Menlo"/>
                <a:ea typeface="DejaVu Sans"/>
              </a:rPr>
              <a:t>return</a:t>
            </a:r>
            <a:r>
              <a:rPr b="0" lang="en-US" sz="1800" spc="-1" strike="noStrike">
                <a:solidFill>
                  <a:srgbClr val="d4d4d4"/>
                </a:solidFill>
                <a:latin typeface="Menlo"/>
                <a:ea typeface="DejaVu Sans"/>
              </a:rPr>
              <a:t> wrapper</a:t>
            </a:r>
            <a:endParaRPr b="0" lang="en-US" sz="1800" spc="-1" strike="noStrike">
              <a:latin typeface="Arial"/>
            </a:endParaRPr>
          </a:p>
          <a:p>
            <a:pPr>
              <a:lnSpc>
                <a:spcPct val="100000"/>
              </a:lnSpc>
            </a:pPr>
            <a:br/>
            <a:r>
              <a:rPr b="0" lang="en-US" sz="1800" spc="-1" strike="noStrike">
                <a:solidFill>
                  <a:srgbClr val="d4d4d4"/>
                </a:solidFill>
                <a:latin typeface="Menlo"/>
                <a:ea typeface="DejaVu Sans"/>
              </a:rPr>
              <a:t>    </a:t>
            </a:r>
            <a:r>
              <a:rPr b="0" lang="en-US" sz="1800" spc="-1" strike="noStrike">
                <a:solidFill>
                  <a:srgbClr val="c586c0"/>
                </a:solidFill>
                <a:latin typeface="Menlo"/>
                <a:ea typeface="DejaVu Sans"/>
              </a:rPr>
              <a:t>return</a:t>
            </a:r>
            <a:r>
              <a:rPr b="0" lang="en-US" sz="1800" spc="-1" strike="noStrike">
                <a:solidFill>
                  <a:srgbClr val="d4d4d4"/>
                </a:solidFill>
                <a:latin typeface="Menlo"/>
                <a:ea typeface="DejaVu Sans"/>
              </a:rPr>
              <a:t> my_decorator</a:t>
            </a:r>
            <a:endParaRPr b="0" lang="en-US" sz="1800" spc="-1" strike="noStrike">
              <a:latin typeface="Arial"/>
            </a:endParaRPr>
          </a:p>
          <a:p>
            <a:pPr>
              <a:lnSpc>
                <a:spcPct val="100000"/>
              </a:lnSpc>
            </a:pPr>
            <a:br/>
            <a:r>
              <a:rPr b="0" lang="en-US" sz="1800" spc="-1" strike="noStrike">
                <a:solidFill>
                  <a:srgbClr val="dcdcaa"/>
                </a:solidFill>
                <a:latin typeface="Menlo"/>
                <a:ea typeface="DejaVu Sans"/>
              </a:rPr>
              <a:t>@outer_wrapper</a:t>
            </a:r>
            <a:r>
              <a:rPr b="0" lang="en-US" sz="1800" spc="-1" strike="noStrike">
                <a:solidFill>
                  <a:srgbClr val="d4d4d4"/>
                </a:solidFill>
                <a:latin typeface="Menlo"/>
                <a:ea typeface="DejaVu Sans"/>
              </a:rPr>
              <a:t>(</a:t>
            </a:r>
            <a:r>
              <a:rPr b="0" lang="en-US" sz="1800" spc="-1" strike="noStrike">
                <a:solidFill>
                  <a:srgbClr val="9cdcfe"/>
                </a:solidFill>
                <a:latin typeface="Menlo"/>
                <a:ea typeface="DejaVu Sans"/>
              </a:rPr>
              <a:t>multiplier</a:t>
            </a:r>
            <a:r>
              <a:rPr b="0" lang="en-US" sz="1800" spc="-1" strike="noStrike">
                <a:solidFill>
                  <a:srgbClr val="d4d4d4"/>
                </a:solidFill>
                <a:latin typeface="Menlo"/>
                <a:ea typeface="DejaVu Sans"/>
              </a:rPr>
              <a:t>=</a:t>
            </a:r>
            <a:r>
              <a:rPr b="0" lang="en-US" sz="1800" spc="-1" strike="noStrike">
                <a:solidFill>
                  <a:srgbClr val="b5cea8"/>
                </a:solidFill>
                <a:latin typeface="Menlo"/>
                <a:ea typeface="DejaVu Sans"/>
              </a:rPr>
              <a:t>4</a:t>
            </a:r>
            <a:r>
              <a:rPr b="0" lang="en-US" sz="1800" spc="-1" strike="noStrike">
                <a:solidFill>
                  <a:srgbClr val="d4d4d4"/>
                </a:solidFill>
                <a:latin typeface="Menlo"/>
                <a:ea typeface="DejaVu Sans"/>
              </a:rPr>
              <a:t>)</a:t>
            </a:r>
            <a:endParaRPr b="0" lang="en-US" sz="1800" spc="-1" strike="noStrike">
              <a:latin typeface="Arial"/>
            </a:endParaRPr>
          </a:p>
          <a:p>
            <a:pPr>
              <a:lnSpc>
                <a:spcPct val="100000"/>
              </a:lnSpc>
            </a:pPr>
            <a:r>
              <a:rPr b="0" lang="en-US" sz="1800" spc="-1" strike="noStrike">
                <a:solidFill>
                  <a:srgbClr val="569cd6"/>
                </a:solidFill>
                <a:latin typeface="Menlo"/>
                <a:ea typeface="DejaVu Sans"/>
              </a:rPr>
              <a:t>def</a:t>
            </a:r>
            <a:r>
              <a:rPr b="0" lang="en-US" sz="1800" spc="-1" strike="noStrike">
                <a:solidFill>
                  <a:srgbClr val="d4d4d4"/>
                </a:solidFill>
                <a:latin typeface="Menlo"/>
                <a:ea typeface="DejaVu Sans"/>
              </a:rPr>
              <a:t> </a:t>
            </a:r>
            <a:r>
              <a:rPr b="0" lang="en-US" sz="1800" spc="-1" strike="noStrike">
                <a:solidFill>
                  <a:srgbClr val="dcdcaa"/>
                </a:solidFill>
                <a:latin typeface="Menlo"/>
                <a:ea typeface="DejaVu Sans"/>
              </a:rPr>
              <a:t>add</a:t>
            </a:r>
            <a:r>
              <a:rPr b="0" lang="en-US" sz="1800" spc="-1" strike="noStrike">
                <a:solidFill>
                  <a:srgbClr val="d4d4d4"/>
                </a:solidFill>
                <a:latin typeface="Menlo"/>
                <a:ea typeface="DejaVu Sans"/>
              </a:rPr>
              <a:t>(</a:t>
            </a:r>
            <a:r>
              <a:rPr b="0" lang="en-US" sz="1800" spc="-1" strike="noStrike">
                <a:solidFill>
                  <a:srgbClr val="9cdcfe"/>
                </a:solidFill>
                <a:latin typeface="Menlo"/>
                <a:ea typeface="DejaVu Sans"/>
              </a:rPr>
              <a:t>x</a:t>
            </a:r>
            <a:r>
              <a:rPr b="0" lang="en-US" sz="1800" spc="-1" strike="noStrike">
                <a:solidFill>
                  <a:srgbClr val="d4d4d4"/>
                </a:solidFill>
                <a:latin typeface="Menlo"/>
                <a:ea typeface="DejaVu Sans"/>
              </a:rPr>
              <a:t>, </a:t>
            </a:r>
            <a:r>
              <a:rPr b="0" lang="en-US" sz="1800" spc="-1" strike="noStrike">
                <a:solidFill>
                  <a:srgbClr val="9cdcfe"/>
                </a:solidFill>
                <a:latin typeface="Menlo"/>
                <a:ea typeface="DejaVu Sans"/>
              </a:rPr>
              <a:t>y</a:t>
            </a:r>
            <a:r>
              <a:rPr b="0" lang="en-US" sz="1800" spc="-1" strike="noStrike">
                <a:solidFill>
                  <a:srgbClr val="d4d4d4"/>
                </a:solidFill>
                <a:latin typeface="Menlo"/>
                <a:ea typeface="DejaVu Sans"/>
              </a:rPr>
              <a:t>):</a:t>
            </a:r>
            <a:endParaRPr b="0" lang="en-US" sz="1800" spc="-1" strike="noStrike">
              <a:latin typeface="Arial"/>
            </a:endParaRPr>
          </a:p>
          <a:p>
            <a:pPr>
              <a:lnSpc>
                <a:spcPct val="100000"/>
              </a:lnSpc>
            </a:pPr>
            <a:r>
              <a:rPr b="0" lang="en-US" sz="1800" spc="-1" strike="noStrike">
                <a:solidFill>
                  <a:srgbClr val="d4d4d4"/>
                </a:solidFill>
                <a:latin typeface="Menlo"/>
                <a:ea typeface="DejaVu Sans"/>
              </a:rPr>
              <a:t>    </a:t>
            </a:r>
            <a:r>
              <a:rPr b="0" lang="en-US" sz="1800" spc="-1" strike="noStrike">
                <a:solidFill>
                  <a:srgbClr val="c586c0"/>
                </a:solidFill>
                <a:latin typeface="Menlo"/>
                <a:ea typeface="DejaVu Sans"/>
              </a:rPr>
              <a:t>return</a:t>
            </a:r>
            <a:r>
              <a:rPr b="0" lang="en-US" sz="1800" spc="-1" strike="noStrike">
                <a:solidFill>
                  <a:srgbClr val="d4d4d4"/>
                </a:solidFill>
                <a:latin typeface="Menlo"/>
                <a:ea typeface="DejaVu Sans"/>
              </a:rPr>
              <a:t> x + y</a:t>
            </a:r>
            <a:endParaRPr b="0" lang="en-US" sz="1800" spc="-1" strike="noStrike">
              <a:latin typeface="Arial"/>
            </a:endParaRPr>
          </a:p>
          <a:p>
            <a:pPr>
              <a:lnSpc>
                <a:spcPct val="100000"/>
              </a:lnSpc>
            </a:pPr>
            <a:br/>
            <a:r>
              <a:rPr b="0" lang="en-US" sz="1800" spc="-1" strike="noStrike">
                <a:solidFill>
                  <a:srgbClr val="dcdcaa"/>
                </a:solidFill>
                <a:latin typeface="Menlo"/>
                <a:ea typeface="DejaVu Sans"/>
              </a:rPr>
              <a:t>print</a:t>
            </a:r>
            <a:r>
              <a:rPr b="0" lang="en-US" sz="1800" spc="-1" strike="noStrike">
                <a:solidFill>
                  <a:srgbClr val="d4d4d4"/>
                </a:solidFill>
                <a:latin typeface="Menlo"/>
                <a:ea typeface="DejaVu Sans"/>
              </a:rPr>
              <a:t> (add(</a:t>
            </a:r>
            <a:r>
              <a:rPr b="0" lang="en-US" sz="1800" spc="-1" strike="noStrike">
                <a:solidFill>
                  <a:srgbClr val="b5cea8"/>
                </a:solidFill>
                <a:latin typeface="Menlo"/>
                <a:ea typeface="DejaVu Sans"/>
              </a:rPr>
              <a:t>2</a:t>
            </a:r>
            <a:r>
              <a:rPr b="0" lang="en-US" sz="1800" spc="-1" strike="noStrike">
                <a:solidFill>
                  <a:srgbClr val="d4d4d4"/>
                </a:solidFill>
                <a:latin typeface="Menlo"/>
                <a:ea typeface="DejaVu Sans"/>
              </a:rPr>
              <a:t>,</a:t>
            </a:r>
            <a:r>
              <a:rPr b="0" lang="en-US" sz="1800" spc="-1" strike="noStrike">
                <a:solidFill>
                  <a:srgbClr val="b5cea8"/>
                </a:solidFill>
                <a:latin typeface="Menlo"/>
                <a:ea typeface="DejaVu Sans"/>
              </a:rPr>
              <a:t>3</a:t>
            </a:r>
            <a:r>
              <a:rPr b="0" lang="en-US" sz="1800" spc="-1" strike="noStrike">
                <a:solidFill>
                  <a:srgbClr val="d4d4d4"/>
                </a:solidFill>
                <a:latin typeface="Menlo"/>
                <a:ea typeface="DejaVu Sans"/>
              </a:rPr>
              <a:t>))        </a:t>
            </a:r>
            <a:r>
              <a:rPr b="0" lang="en-US" sz="1800" spc="-1" strike="noStrike">
                <a:solidFill>
                  <a:srgbClr val="6a9955"/>
                </a:solidFill>
                <a:latin typeface="Menlo"/>
                <a:ea typeface="DejaVu Sans"/>
              </a:rPr>
              <a:t># This will print 20.</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0" name="Title 1_10"/>
          <p:cNvSpPr/>
          <p:nvPr/>
        </p:nvSpPr>
        <p:spPr>
          <a:xfrm>
            <a:off x="2895480" y="764280"/>
            <a:ext cx="8609040" cy="1291680"/>
          </a:xfrm>
          <a:prstGeom prst="rect">
            <a:avLst/>
          </a:prstGeom>
          <a:noFill/>
          <a:ln w="0">
            <a:noFill/>
          </a:ln>
        </p:spPr>
        <p:style>
          <a:lnRef idx="0"/>
          <a:fillRef idx="0"/>
          <a:effectRef idx="0"/>
          <a:fontRef idx="minor"/>
        </p:style>
        <p:txBody>
          <a:bodyPr lIns="90000" rIns="90000" tIns="45000" bIns="45000" anchor="ctr">
            <a:noAutofit/>
          </a:bodyPr>
          <a:p>
            <a:pPr algn="r">
              <a:lnSpc>
                <a:spcPct val="90000"/>
              </a:lnSpc>
            </a:pPr>
            <a:r>
              <a:rPr b="0" lang="en-US" sz="4000" spc="-1" strike="noStrike" cap="all">
                <a:solidFill>
                  <a:srgbClr val="ffffff"/>
                </a:solidFill>
                <a:latin typeface="Century Gothic"/>
                <a:ea typeface="DejaVu Sans"/>
              </a:rPr>
              <a:t>Canonical Examples - Timer</a:t>
            </a:r>
            <a:endParaRPr b="0" lang="en-US" sz="4000" spc="-1" strike="noStrike">
              <a:latin typeface="Arial"/>
            </a:endParaRPr>
          </a:p>
        </p:txBody>
      </p:sp>
      <p:sp>
        <p:nvSpPr>
          <p:cNvPr id="591" name="Rectangle 4_0"/>
          <p:cNvSpPr/>
          <p:nvPr/>
        </p:nvSpPr>
        <p:spPr>
          <a:xfrm>
            <a:off x="1343160" y="2123280"/>
            <a:ext cx="9504360" cy="3929760"/>
          </a:xfrm>
          <a:prstGeom prst="rect">
            <a:avLst/>
          </a:prstGeom>
          <a:noFill/>
          <a:ln w="0">
            <a:noFill/>
          </a:ln>
        </p:spPr>
        <p:style>
          <a:lnRef idx="0"/>
          <a:fillRef idx="0"/>
          <a:effectRef idx="0"/>
          <a:fontRef idx="minor"/>
        </p:style>
      </p:sp>
      <p:pic>
        <p:nvPicPr>
          <p:cNvPr id="592" name="" descr=""/>
          <p:cNvPicPr/>
          <p:nvPr/>
        </p:nvPicPr>
        <p:blipFill>
          <a:blip r:embed="rId1"/>
          <a:stretch/>
        </p:blipFill>
        <p:spPr>
          <a:xfrm>
            <a:off x="2112480" y="2514600"/>
            <a:ext cx="8038080" cy="2665800"/>
          </a:xfrm>
          <a:prstGeom prst="rect">
            <a:avLst/>
          </a:prstGeom>
          <a:ln w="0">
            <a:noFill/>
          </a:ln>
        </p:spPr>
      </p:pic>
    </p:spTree>
  </p:cSld>
  <mc:AlternateContent>
    <mc:Choice Requires="p14">
      <p:transition spd="slow" p14:dur="2000"/>
    </mc:Choice>
    <mc:Fallback>
      <p:transition spd="slow"/>
    </mc:Fallback>
  </mc:AlternateContent>
</p:sld>
</file>

<file path=ppt/slides/slide1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3" name="Title 1_11"/>
          <p:cNvSpPr/>
          <p:nvPr/>
        </p:nvSpPr>
        <p:spPr>
          <a:xfrm>
            <a:off x="2895480" y="764280"/>
            <a:ext cx="8609040" cy="1291680"/>
          </a:xfrm>
          <a:prstGeom prst="rect">
            <a:avLst/>
          </a:prstGeom>
          <a:noFill/>
          <a:ln w="0">
            <a:noFill/>
          </a:ln>
        </p:spPr>
        <p:style>
          <a:lnRef idx="0"/>
          <a:fillRef idx="0"/>
          <a:effectRef idx="0"/>
          <a:fontRef idx="minor"/>
        </p:style>
        <p:txBody>
          <a:bodyPr lIns="90000" rIns="90000" tIns="45000" bIns="45000" anchor="ctr">
            <a:noAutofit/>
          </a:bodyPr>
          <a:p>
            <a:pPr algn="r">
              <a:lnSpc>
                <a:spcPct val="90000"/>
              </a:lnSpc>
            </a:pPr>
            <a:r>
              <a:rPr b="0" lang="en-US" sz="4000" spc="-1" strike="noStrike" cap="all">
                <a:solidFill>
                  <a:srgbClr val="ffffff"/>
                </a:solidFill>
                <a:latin typeface="Century Gothic"/>
                <a:ea typeface="DejaVu Sans"/>
              </a:rPr>
              <a:t>Canonical Examples - Debug</a:t>
            </a:r>
            <a:endParaRPr b="0" lang="en-US" sz="4000" spc="-1" strike="noStrike">
              <a:latin typeface="Arial"/>
            </a:endParaRPr>
          </a:p>
        </p:txBody>
      </p:sp>
      <p:sp>
        <p:nvSpPr>
          <p:cNvPr id="594" name="Rectangle 4_1"/>
          <p:cNvSpPr/>
          <p:nvPr/>
        </p:nvSpPr>
        <p:spPr>
          <a:xfrm>
            <a:off x="1343160" y="2123280"/>
            <a:ext cx="9504360" cy="3929760"/>
          </a:xfrm>
          <a:prstGeom prst="rect">
            <a:avLst/>
          </a:prstGeom>
          <a:noFill/>
          <a:ln w="0">
            <a:noFill/>
          </a:ln>
        </p:spPr>
        <p:style>
          <a:lnRef idx="0"/>
          <a:fillRef idx="0"/>
          <a:effectRef idx="0"/>
          <a:fontRef idx="minor"/>
        </p:style>
      </p:sp>
      <p:pic>
        <p:nvPicPr>
          <p:cNvPr id="595" name="" descr=""/>
          <p:cNvPicPr/>
          <p:nvPr/>
        </p:nvPicPr>
        <p:blipFill>
          <a:blip r:embed="rId1"/>
          <a:stretch/>
        </p:blipFill>
        <p:spPr>
          <a:xfrm>
            <a:off x="2743200" y="2810160"/>
            <a:ext cx="6675840" cy="2904120"/>
          </a:xfrm>
          <a:prstGeom prst="rect">
            <a:avLst/>
          </a:prstGeom>
          <a:ln w="0">
            <a:noFill/>
          </a:ln>
        </p:spPr>
      </p:pic>
    </p:spTree>
  </p:cSld>
  <mc:AlternateContent>
    <mc:Choice Requires="p14">
      <p:transition spd="slow" p14:dur="2000"/>
    </mc:Choice>
    <mc:Fallback>
      <p:transition spd="slow"/>
    </mc:Fallback>
  </mc:AlternateContent>
</p:sld>
</file>

<file path=ppt/slides/slide1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6" name="Title 1_12"/>
          <p:cNvSpPr/>
          <p:nvPr/>
        </p:nvSpPr>
        <p:spPr>
          <a:xfrm>
            <a:off x="2895480" y="764280"/>
            <a:ext cx="8609040" cy="1291680"/>
          </a:xfrm>
          <a:prstGeom prst="rect">
            <a:avLst/>
          </a:prstGeom>
          <a:noFill/>
          <a:ln w="0">
            <a:noFill/>
          </a:ln>
        </p:spPr>
        <p:style>
          <a:lnRef idx="0"/>
          <a:fillRef idx="0"/>
          <a:effectRef idx="0"/>
          <a:fontRef idx="minor"/>
        </p:style>
        <p:txBody>
          <a:bodyPr lIns="90000" rIns="90000" tIns="45000" bIns="45000" anchor="ctr">
            <a:noAutofit/>
          </a:bodyPr>
          <a:p>
            <a:pPr algn="r">
              <a:lnSpc>
                <a:spcPct val="90000"/>
              </a:lnSpc>
            </a:pPr>
            <a:r>
              <a:rPr b="0" lang="en-US" sz="4000" spc="-1" strike="noStrike" cap="all">
                <a:solidFill>
                  <a:srgbClr val="ffffff"/>
                </a:solidFill>
                <a:latin typeface="Century Gothic"/>
                <a:ea typeface="DejaVu Sans"/>
              </a:rPr>
              <a:t>Canonical Examples - Slowdown</a:t>
            </a:r>
            <a:endParaRPr b="0" lang="en-US" sz="4000" spc="-1" strike="noStrike">
              <a:latin typeface="Arial"/>
            </a:endParaRPr>
          </a:p>
        </p:txBody>
      </p:sp>
      <p:sp>
        <p:nvSpPr>
          <p:cNvPr id="597" name="Rectangle 4_2"/>
          <p:cNvSpPr/>
          <p:nvPr/>
        </p:nvSpPr>
        <p:spPr>
          <a:xfrm>
            <a:off x="1343160" y="2123280"/>
            <a:ext cx="9504360" cy="3929760"/>
          </a:xfrm>
          <a:prstGeom prst="rect">
            <a:avLst/>
          </a:prstGeom>
          <a:noFill/>
          <a:ln w="0">
            <a:noFill/>
          </a:ln>
        </p:spPr>
        <p:style>
          <a:lnRef idx="0"/>
          <a:fillRef idx="0"/>
          <a:effectRef idx="0"/>
          <a:fontRef idx="minor"/>
        </p:style>
      </p:sp>
      <p:pic>
        <p:nvPicPr>
          <p:cNvPr id="598" name="" descr=""/>
          <p:cNvPicPr/>
          <p:nvPr/>
        </p:nvPicPr>
        <p:blipFill>
          <a:blip r:embed="rId1"/>
          <a:stretch/>
        </p:blipFill>
        <p:spPr>
          <a:xfrm>
            <a:off x="2971800" y="3200400"/>
            <a:ext cx="6542640" cy="1761120"/>
          </a:xfrm>
          <a:prstGeom prst="rect">
            <a:avLst/>
          </a:prstGeom>
          <a:ln w="0">
            <a:noFill/>
          </a:ln>
        </p:spPr>
      </p:pic>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6" name="Title 1"/>
          <p:cNvSpPr/>
          <p:nvPr/>
        </p:nvSpPr>
        <p:spPr>
          <a:xfrm>
            <a:off x="2895480" y="764280"/>
            <a:ext cx="8609040" cy="1291680"/>
          </a:xfrm>
          <a:prstGeom prst="rect">
            <a:avLst/>
          </a:prstGeom>
          <a:noFill/>
          <a:ln w="0">
            <a:noFill/>
          </a:ln>
        </p:spPr>
        <p:style>
          <a:lnRef idx="0"/>
          <a:fillRef idx="0"/>
          <a:effectRef idx="0"/>
          <a:fontRef idx="minor"/>
        </p:style>
        <p:txBody>
          <a:bodyPr lIns="90000" rIns="90000" tIns="45000" bIns="45000" anchor="ctr">
            <a:noAutofit/>
          </a:bodyPr>
          <a:p>
            <a:pPr algn="r">
              <a:lnSpc>
                <a:spcPct val="90000"/>
              </a:lnSpc>
            </a:pPr>
            <a:r>
              <a:rPr b="0" lang="en-US" sz="4000" spc="-1" strike="noStrike" cap="all">
                <a:solidFill>
                  <a:srgbClr val="ffffff"/>
                </a:solidFill>
                <a:latin typeface="Century Gothic"/>
                <a:ea typeface="DejaVu Sans"/>
              </a:rPr>
              <a:t>Basic Types</a:t>
            </a:r>
            <a:endParaRPr b="0" lang="en-US" sz="4000" spc="-1" strike="noStrike">
              <a:latin typeface="Arial"/>
            </a:endParaRPr>
          </a:p>
        </p:txBody>
      </p:sp>
      <p:graphicFrame>
        <p:nvGraphicFramePr>
          <p:cNvPr id="277" name="Content Placeholder 3"/>
          <p:cNvGraphicFramePr/>
          <p:nvPr/>
        </p:nvGraphicFramePr>
        <p:xfrm>
          <a:off x="879840" y="1806480"/>
          <a:ext cx="10431720" cy="4168080"/>
        </p:xfrm>
        <a:graphic>
          <a:graphicData uri="http://schemas.openxmlformats.org/drawingml/2006/table">
            <a:tbl>
              <a:tblPr/>
              <a:tblGrid>
                <a:gridCol w="1419840"/>
                <a:gridCol w="5188320"/>
                <a:gridCol w="3823920"/>
              </a:tblGrid>
              <a:tr h="349920">
                <a:tc>
                  <a:txBody>
                    <a:bodyPr lIns="54000" rIns="54000">
                      <a:noAutofit/>
                    </a:bodyPr>
                    <a:p>
                      <a:pPr>
                        <a:lnSpc>
                          <a:spcPct val="100000"/>
                        </a:lnSpc>
                      </a:pPr>
                      <a:r>
                        <a:rPr b="0" lang="en-US" sz="2000" spc="-1" strike="noStrike">
                          <a:solidFill>
                            <a:srgbClr val="ffffff"/>
                          </a:solidFill>
                          <a:latin typeface="Century Gothic"/>
                        </a:rPr>
                        <a:t>Type</a:t>
                      </a:r>
                      <a:endParaRPr b="0" lang="en-US" sz="2000" spc="-1" strike="noStrike">
                        <a:latin typeface="Arial"/>
                      </a:endParaRPr>
                    </a:p>
                  </a:txBody>
                  <a:tcPr marL="54000" marR="54000">
                    <a:noFill/>
                  </a:tcPr>
                </a:tc>
                <a:tc>
                  <a:txBody>
                    <a:bodyPr lIns="54000" rIns="54000">
                      <a:noAutofit/>
                    </a:bodyPr>
                    <a:p>
                      <a:pPr>
                        <a:lnSpc>
                          <a:spcPct val="100000"/>
                        </a:lnSpc>
                      </a:pPr>
                      <a:r>
                        <a:rPr b="0" lang="en-US" sz="2000" spc="-1" strike="noStrike">
                          <a:solidFill>
                            <a:srgbClr val="ffffff"/>
                          </a:solidFill>
                          <a:latin typeface="Century Gothic"/>
                        </a:rPr>
                        <a:t>Description</a:t>
                      </a:r>
                      <a:endParaRPr b="0" lang="en-US" sz="2000" spc="-1" strike="noStrike">
                        <a:latin typeface="Arial"/>
                      </a:endParaRPr>
                    </a:p>
                  </a:txBody>
                  <a:tcPr marL="54000" marR="54000">
                    <a:noFill/>
                  </a:tcPr>
                </a:tc>
                <a:tc>
                  <a:txBody>
                    <a:bodyPr lIns="54000" rIns="54000">
                      <a:noAutofit/>
                    </a:bodyPr>
                    <a:p>
                      <a:pPr>
                        <a:lnSpc>
                          <a:spcPct val="100000"/>
                        </a:lnSpc>
                      </a:pPr>
                      <a:r>
                        <a:rPr b="0" lang="en-US" sz="2000" spc="-1" strike="noStrike">
                          <a:solidFill>
                            <a:srgbClr val="ffffff"/>
                          </a:solidFill>
                          <a:latin typeface="Century Gothic"/>
                        </a:rPr>
                        <a:t>Notes</a:t>
                      </a:r>
                      <a:endParaRPr b="0" lang="en-US" sz="2000" spc="-1" strike="noStrike">
                        <a:latin typeface="Arial"/>
                      </a:endParaRPr>
                    </a:p>
                  </a:txBody>
                  <a:tcPr marL="54000" marR="54000">
                    <a:noFill/>
                  </a:tcPr>
                </a:tc>
              </a:tr>
              <a:tr h="941040">
                <a:tc>
                  <a:txBody>
                    <a:bodyPr lIns="54000" rIns="54000">
                      <a:noAutofit/>
                    </a:bodyPr>
                    <a:p>
                      <a:pPr>
                        <a:lnSpc>
                          <a:spcPct val="100000"/>
                        </a:lnSpc>
                      </a:pPr>
                      <a:r>
                        <a:rPr b="0" lang="en-US" sz="2000" spc="-1" strike="noStrike">
                          <a:solidFill>
                            <a:srgbClr val="ffffff"/>
                          </a:solidFill>
                          <a:latin typeface="Century Gothic"/>
                        </a:rPr>
                        <a:t>list</a:t>
                      </a:r>
                      <a:endParaRPr b="0" lang="en-US" sz="2000" spc="-1" strike="noStrike">
                        <a:latin typeface="Arial"/>
                      </a:endParaRPr>
                    </a:p>
                  </a:txBody>
                  <a:tcPr marL="54000" marR="54000">
                    <a:noFill/>
                  </a:tcPr>
                </a:tc>
                <a:tc>
                  <a:txBody>
                    <a:bodyPr lIns="54000" rIns="54000">
                      <a:noAutofit/>
                    </a:bodyPr>
                    <a:p>
                      <a:pPr>
                        <a:lnSpc>
                          <a:spcPct val="100000"/>
                        </a:lnSpc>
                      </a:pPr>
                      <a:r>
                        <a:rPr b="0" lang="en-US" sz="2000" spc="-1" strike="noStrike">
                          <a:solidFill>
                            <a:srgbClr val="ffffff"/>
                          </a:solidFill>
                          <a:latin typeface="Century Gothic"/>
                        </a:rPr>
                        <a:t>A sequence of mutable Python objects.</a:t>
                      </a:r>
                      <a:endParaRPr b="0" lang="en-US" sz="2000" spc="-1" strike="noStrike">
                        <a:latin typeface="Arial"/>
                      </a:endParaRPr>
                    </a:p>
                  </a:txBody>
                  <a:tcPr marL="54000" marR="54000">
                    <a:noFill/>
                  </a:tcPr>
                </a:tc>
                <a:tc>
                  <a:txBody>
                    <a:bodyPr lIns="54000" rIns="54000">
                      <a:noAutofit/>
                    </a:bodyPr>
                    <a:p>
                      <a:pPr>
                        <a:lnSpc>
                          <a:spcPct val="100000"/>
                        </a:lnSpc>
                      </a:pPr>
                      <a:r>
                        <a:rPr b="0" lang="en-US" sz="2000" spc="-1" strike="noStrike">
                          <a:solidFill>
                            <a:srgbClr val="ffffff"/>
                          </a:solidFill>
                          <a:latin typeface="Century Gothic"/>
                        </a:rPr>
                        <a:t>Top10 = ['Injection', 'Broken Authentication','Sensitive Data Exposure', ...]</a:t>
                      </a:r>
                      <a:endParaRPr b="0" lang="en-US" sz="2000" spc="-1" strike="noStrike">
                        <a:latin typeface="Arial"/>
                      </a:endParaRPr>
                    </a:p>
                  </a:txBody>
                  <a:tcPr marL="54000" marR="54000">
                    <a:noFill/>
                  </a:tcPr>
                </a:tc>
              </a:tr>
              <a:tr h="645480">
                <a:tc>
                  <a:txBody>
                    <a:bodyPr lIns="54000" rIns="54000">
                      <a:noAutofit/>
                    </a:bodyPr>
                    <a:p>
                      <a:pPr>
                        <a:lnSpc>
                          <a:spcPct val="100000"/>
                        </a:lnSpc>
                      </a:pPr>
                      <a:r>
                        <a:rPr b="0" lang="en-US" sz="2000" spc="-1" strike="noStrike">
                          <a:solidFill>
                            <a:srgbClr val="ffffff"/>
                          </a:solidFill>
                          <a:latin typeface="Century Gothic"/>
                        </a:rPr>
                        <a:t>range</a:t>
                      </a:r>
                      <a:endParaRPr b="0" lang="en-US" sz="2000" spc="-1" strike="noStrike">
                        <a:latin typeface="Arial"/>
                      </a:endParaRPr>
                    </a:p>
                  </a:txBody>
                  <a:tcPr marL="54000" marR="54000">
                    <a:noFill/>
                  </a:tcPr>
                </a:tc>
                <a:tc>
                  <a:txBody>
                    <a:bodyPr lIns="54000" rIns="54000">
                      <a:noAutofit/>
                    </a:bodyPr>
                    <a:p>
                      <a:pPr>
                        <a:lnSpc>
                          <a:spcPct val="100000"/>
                        </a:lnSpc>
                      </a:pPr>
                      <a:r>
                        <a:rPr b="0" lang="en-US" sz="2000" spc="-1" strike="noStrike">
                          <a:solidFill>
                            <a:srgbClr val="ffffff"/>
                          </a:solidFill>
                          <a:latin typeface="Century Gothic"/>
                        </a:rPr>
                        <a:t>An immutable sequence based on the values passed during initialization.</a:t>
                      </a:r>
                      <a:endParaRPr b="0" lang="en-US" sz="2000" spc="-1" strike="noStrike">
                        <a:latin typeface="Arial"/>
                      </a:endParaRPr>
                    </a:p>
                  </a:txBody>
                  <a:tcPr marL="54000" marR="54000">
                    <a:noFill/>
                  </a:tcPr>
                </a:tc>
                <a:tc>
                  <a:txBody>
                    <a:bodyPr lIns="54000" rIns="54000">
                      <a:noAutofit/>
                    </a:bodyPr>
                    <a:p>
                      <a:pPr>
                        <a:lnSpc>
                          <a:spcPct val="100000"/>
                        </a:lnSpc>
                      </a:pPr>
                      <a:r>
                        <a:rPr b="0" lang="en-US" sz="2000" spc="-1" strike="noStrike">
                          <a:solidFill>
                            <a:srgbClr val="ffffff"/>
                          </a:solidFill>
                          <a:latin typeface="Century Gothic"/>
                        </a:rPr>
                        <a:t>range(1,10)</a:t>
                      </a:r>
                      <a:endParaRPr b="0" lang="en-US" sz="2000" spc="-1" strike="noStrike">
                        <a:latin typeface="Arial"/>
                      </a:endParaRPr>
                    </a:p>
                  </a:txBody>
                  <a:tcPr marL="54000" marR="54000">
                    <a:noFill/>
                  </a:tcPr>
                </a:tc>
              </a:tr>
              <a:tr h="1236600">
                <a:tc>
                  <a:txBody>
                    <a:bodyPr lIns="54000" rIns="54000">
                      <a:noAutofit/>
                    </a:bodyPr>
                    <a:p>
                      <a:pPr>
                        <a:lnSpc>
                          <a:spcPct val="100000"/>
                        </a:lnSpc>
                      </a:pPr>
                      <a:r>
                        <a:rPr b="0" lang="en-US" sz="2000" spc="-1" strike="noStrike">
                          <a:solidFill>
                            <a:srgbClr val="ffffff"/>
                          </a:solidFill>
                          <a:latin typeface="Century Gothic"/>
                        </a:rPr>
                        <a:t>set</a:t>
                      </a:r>
                      <a:endParaRPr b="0" lang="en-US" sz="2000" spc="-1" strike="noStrike">
                        <a:latin typeface="Arial"/>
                      </a:endParaRPr>
                    </a:p>
                  </a:txBody>
                  <a:tcPr marL="54000" marR="54000">
                    <a:noFill/>
                  </a:tcPr>
                </a:tc>
                <a:tc>
                  <a:txBody>
                    <a:bodyPr lIns="54000" rIns="54000">
                      <a:noAutofit/>
                    </a:bodyPr>
                    <a:p>
                      <a:pPr>
                        <a:lnSpc>
                          <a:spcPct val="100000"/>
                        </a:lnSpc>
                      </a:pPr>
                      <a:r>
                        <a:rPr b="0" lang="en-US" sz="2000" spc="-1" strike="noStrike">
                          <a:solidFill>
                            <a:srgbClr val="ffffff"/>
                          </a:solidFill>
                          <a:latin typeface="Century Gothic"/>
                        </a:rPr>
                        <a:t>A sequence of unique Python objects.</a:t>
                      </a:r>
                      <a:endParaRPr b="0" lang="en-US" sz="2000" spc="-1" strike="noStrike">
                        <a:latin typeface="Arial"/>
                      </a:endParaRPr>
                    </a:p>
                  </a:txBody>
                  <a:tcPr marL="54000" marR="54000">
                    <a:noFill/>
                  </a:tcPr>
                </a:tc>
                <a:tc>
                  <a:txBody>
                    <a:bodyPr lIns="54000" rIns="54000">
                      <a:noAutofit/>
                    </a:bodyPr>
                    <a:p>
                      <a:pPr>
                        <a:lnSpc>
                          <a:spcPct val="100000"/>
                        </a:lnSpc>
                      </a:pPr>
                      <a:r>
                        <a:rPr b="0" lang="en-US" sz="2000" spc="-1" strike="noStrike">
                          <a:solidFill>
                            <a:srgbClr val="ffffff"/>
                          </a:solidFill>
                          <a:latin typeface="Century Gothic"/>
                        </a:rPr>
                        <a:t>Top10 = set(['Injection', 'Broken Authentication','Sensitive Data Exposure', ...])</a:t>
                      </a:r>
                      <a:endParaRPr b="0" lang="en-US" sz="2000" spc="-1" strike="noStrike">
                        <a:latin typeface="Arial"/>
                      </a:endParaRPr>
                    </a:p>
                  </a:txBody>
                  <a:tcPr marL="54000" marR="54000">
                    <a:noFill/>
                  </a:tcPr>
                </a:tc>
              </a:tr>
              <a:tr h="645480">
                <a:tc>
                  <a:txBody>
                    <a:bodyPr lIns="54000" rIns="54000">
                      <a:noAutofit/>
                    </a:bodyPr>
                    <a:p>
                      <a:pPr>
                        <a:lnSpc>
                          <a:spcPct val="100000"/>
                        </a:lnSpc>
                      </a:pPr>
                      <a:r>
                        <a:rPr b="0" lang="en-US" sz="2000" spc="-1" strike="noStrike">
                          <a:solidFill>
                            <a:srgbClr val="ffffff"/>
                          </a:solidFill>
                          <a:latin typeface="Century Gothic"/>
                        </a:rPr>
                        <a:t>dictionary</a:t>
                      </a:r>
                      <a:endParaRPr b="0" lang="en-US" sz="2000" spc="-1" strike="noStrike">
                        <a:latin typeface="Arial"/>
                      </a:endParaRPr>
                    </a:p>
                  </a:txBody>
                  <a:tcPr marL="54000" marR="54000">
                    <a:noFill/>
                  </a:tcPr>
                </a:tc>
                <a:tc>
                  <a:txBody>
                    <a:bodyPr lIns="54000" rIns="54000">
                      <a:noAutofit/>
                    </a:bodyPr>
                    <a:p>
                      <a:pPr>
                        <a:lnSpc>
                          <a:spcPct val="100000"/>
                        </a:lnSpc>
                      </a:pPr>
                      <a:r>
                        <a:rPr b="0" lang="en-US" sz="2000" spc="-1" strike="noStrike">
                          <a:solidFill>
                            <a:srgbClr val="ffffff"/>
                          </a:solidFill>
                          <a:latin typeface="Century Gothic"/>
                        </a:rPr>
                        <a:t>A collection of key:value pairs</a:t>
                      </a:r>
                      <a:endParaRPr b="0" lang="en-US" sz="2000" spc="-1" strike="noStrike">
                        <a:latin typeface="Arial"/>
                      </a:endParaRPr>
                    </a:p>
                  </a:txBody>
                  <a:tcPr marL="54000" marR="54000">
                    <a:noFill/>
                  </a:tcPr>
                </a:tc>
                <a:tc>
                  <a:txBody>
                    <a:bodyPr lIns="54000" rIns="54000">
                      <a:noAutofit/>
                    </a:bodyPr>
                    <a:p>
                      <a:pPr>
                        <a:lnSpc>
                          <a:spcPct val="100000"/>
                        </a:lnSpc>
                      </a:pPr>
                      <a:r>
                        <a:rPr b="0" lang="en-US" sz="2000" spc="-1" strike="noStrike">
                          <a:solidFill>
                            <a:srgbClr val="ffffff"/>
                          </a:solidFill>
                          <a:latin typeface="Century Gothic"/>
                        </a:rPr>
                        <a:t>dict = ['Key':'Value', 'Name': 'Bob']</a:t>
                      </a:r>
                      <a:endParaRPr b="0" lang="en-US" sz="2000" spc="-1" strike="noStrike">
                        <a:latin typeface="Arial"/>
                      </a:endParaRPr>
                    </a:p>
                  </a:txBody>
                  <a:tcPr marL="54000" marR="54000">
                    <a:noFill/>
                  </a:tcPr>
                </a:tc>
              </a:tr>
              <a:tr h="349920">
                <a:tc>
                  <a:txBody>
                    <a:bodyPr lIns="54000" rIns="54000">
                      <a:noAutofit/>
                    </a:bodyPr>
                    <a:p>
                      <a:pPr>
                        <a:lnSpc>
                          <a:spcPct val="100000"/>
                        </a:lnSpc>
                      </a:pPr>
                      <a:r>
                        <a:rPr b="0" lang="en-US" sz="2000" spc="-1" strike="noStrike">
                          <a:solidFill>
                            <a:srgbClr val="ffffff"/>
                          </a:solidFill>
                          <a:latin typeface="Century Gothic"/>
                        </a:rPr>
                        <a:t>file</a:t>
                      </a:r>
                      <a:endParaRPr b="0" lang="en-US" sz="2000" spc="-1" strike="noStrike">
                        <a:latin typeface="Arial"/>
                      </a:endParaRPr>
                    </a:p>
                  </a:txBody>
                  <a:tcPr marL="54000" marR="54000">
                    <a:noFill/>
                  </a:tcPr>
                </a:tc>
                <a:tc>
                  <a:txBody>
                    <a:bodyPr lIns="54000" rIns="54000">
                      <a:noAutofit/>
                    </a:bodyPr>
                    <a:p>
                      <a:pPr>
                        <a:lnSpc>
                          <a:spcPct val="100000"/>
                        </a:lnSpc>
                      </a:pPr>
                      <a:r>
                        <a:rPr b="0" lang="en-US" sz="2000" spc="-1" strike="noStrike">
                          <a:solidFill>
                            <a:srgbClr val="ffffff"/>
                          </a:solidFill>
                          <a:latin typeface="Century Gothic"/>
                        </a:rPr>
                        <a:t>An object that represents a file</a:t>
                      </a:r>
                      <a:endParaRPr b="0" lang="en-US" sz="2000" spc="-1" strike="noStrike">
                        <a:latin typeface="Arial"/>
                      </a:endParaRPr>
                    </a:p>
                  </a:txBody>
                  <a:tcPr marL="54000" marR="54000">
                    <a:noFill/>
                  </a:tcPr>
                </a:tc>
                <a:tc>
                  <a:txBody>
                    <a:bodyPr lIns="54000" rIns="54000">
                      <a:noAutofit/>
                    </a:bodyPr>
                    <a:p>
                      <a:pPr>
                        <a:lnSpc>
                          <a:spcPct val="100000"/>
                        </a:lnSpc>
                      </a:pPr>
                      <a:r>
                        <a:rPr b="0" lang="en-US" sz="2000" spc="-1" strike="noStrike">
                          <a:solidFill>
                            <a:srgbClr val="ffffff"/>
                          </a:solidFill>
                          <a:latin typeface="Century Gothic"/>
                        </a:rPr>
                        <a:t>file = open('filename', 'r')</a:t>
                      </a:r>
                      <a:endParaRPr b="0" lang="en-US" sz="2000" spc="-1" strike="noStrike">
                        <a:latin typeface="Arial"/>
                      </a:endParaRPr>
                    </a:p>
                  </a:txBody>
                  <a:tcPr marL="54000" marR="54000">
                    <a:noFill/>
                  </a:tcPr>
                </a:tc>
              </a:tr>
            </a:tbl>
          </a:graphicData>
        </a:graphic>
      </p:graphicFrame>
    </p:spTree>
  </p:cSld>
  <mc:AlternateContent>
    <mc:Choice Requires="p14">
      <p:transition spd="slow" p14:dur="2000"/>
    </mc:Choice>
    <mc:Fallback>
      <p:transition spd="slow"/>
    </mc:Fallback>
  </mc:AlternateContent>
</p:sld>
</file>

<file path=ppt/slides/slide1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9" name="Title 1"/>
          <p:cNvSpPr/>
          <p:nvPr/>
        </p:nvSpPr>
        <p:spPr>
          <a:xfrm>
            <a:off x="2895480" y="764280"/>
            <a:ext cx="8609040" cy="1291680"/>
          </a:xfrm>
          <a:prstGeom prst="rect">
            <a:avLst/>
          </a:prstGeom>
          <a:noFill/>
          <a:ln w="0">
            <a:noFill/>
          </a:ln>
        </p:spPr>
        <p:style>
          <a:lnRef idx="0"/>
          <a:fillRef idx="0"/>
          <a:effectRef idx="0"/>
          <a:fontRef idx="minor"/>
        </p:style>
        <p:txBody>
          <a:bodyPr lIns="90000" rIns="90000" tIns="45000" bIns="45000" anchor="ctr">
            <a:noAutofit/>
          </a:bodyPr>
          <a:p>
            <a:pPr algn="r">
              <a:lnSpc>
                <a:spcPct val="90000"/>
              </a:lnSpc>
            </a:pPr>
            <a:r>
              <a:rPr b="0" lang="en-US" sz="4000" spc="-1" strike="noStrike" cap="all">
                <a:solidFill>
                  <a:srgbClr val="ffffff"/>
                </a:solidFill>
                <a:latin typeface="Century Gothic"/>
                <a:ea typeface="DejaVu Sans"/>
              </a:rPr>
              <a:t>Wrap Up</a:t>
            </a:r>
            <a:endParaRPr b="0" lang="en-US" sz="4000" spc="-1" strike="noStrike">
              <a:latin typeface="Arial"/>
            </a:endParaRPr>
          </a:p>
        </p:txBody>
      </p:sp>
      <p:sp>
        <p:nvSpPr>
          <p:cNvPr id="600" name="Content Placeholder 2"/>
          <p:cNvSpPr/>
          <p:nvPr/>
        </p:nvSpPr>
        <p:spPr>
          <a:xfrm>
            <a:off x="685800" y="2194560"/>
            <a:ext cx="10819080" cy="4022640"/>
          </a:xfrm>
          <a:prstGeom prst="rect">
            <a:avLst/>
          </a:prstGeom>
          <a:noFill/>
          <a:ln w="0">
            <a:noFill/>
          </a:ln>
        </p:spPr>
        <p:style>
          <a:lnRef idx="0"/>
          <a:fillRef idx="0"/>
          <a:effectRef idx="0"/>
          <a:fontRef idx="minor"/>
        </p:style>
        <p:txBody>
          <a:bodyPr lIns="90000" rIns="90000" tIns="45000" bIns="45000">
            <a:noAutofit/>
          </a:bodyPr>
          <a:p>
            <a:pPr marL="228600" indent="-227160">
              <a:lnSpc>
                <a:spcPct val="90000"/>
              </a:lnSpc>
              <a:spcBef>
                <a:spcPts val="1001"/>
              </a:spcBef>
              <a:buClr>
                <a:srgbClr val="ffffff"/>
              </a:buClr>
              <a:buFont typeface="Arial"/>
              <a:buChar char="•"/>
            </a:pPr>
            <a:r>
              <a:rPr b="0" lang="en-US" sz="2200" spc="-1" strike="noStrike">
                <a:solidFill>
                  <a:srgbClr val="ffffff"/>
                </a:solidFill>
                <a:latin typeface="Century Gothic"/>
                <a:ea typeface="DejaVu Sans"/>
              </a:rPr>
              <a:t>Now we know the basic building blocks for python scripts</a:t>
            </a:r>
            <a:endParaRPr b="0" lang="en-US" sz="2200" spc="-1" strike="noStrike">
              <a:latin typeface="Arial"/>
            </a:endParaRPr>
          </a:p>
          <a:p>
            <a:pPr marL="228600" indent="-227160">
              <a:lnSpc>
                <a:spcPct val="90000"/>
              </a:lnSpc>
              <a:spcBef>
                <a:spcPts val="1001"/>
              </a:spcBef>
              <a:buClr>
                <a:srgbClr val="ffffff"/>
              </a:buClr>
              <a:buFont typeface="Arial"/>
              <a:buChar char="•"/>
            </a:pPr>
            <a:r>
              <a:rPr b="0" lang="en-US" sz="2200" spc="-1" strike="noStrike">
                <a:solidFill>
                  <a:srgbClr val="ffffff"/>
                </a:solidFill>
                <a:latin typeface="Century Gothic"/>
                <a:ea typeface="DejaVu Sans"/>
              </a:rPr>
              <a:t>We looked at:</a:t>
            </a:r>
            <a:endParaRPr b="0" lang="en-US" sz="2200" spc="-1" strike="noStrike">
              <a:latin typeface="Arial"/>
            </a:endParaRPr>
          </a:p>
          <a:p>
            <a:pPr lvl="1" marL="685800" indent="-227160">
              <a:lnSpc>
                <a:spcPct val="90000"/>
              </a:lnSpc>
              <a:spcBef>
                <a:spcPts val="499"/>
              </a:spcBef>
              <a:buClr>
                <a:srgbClr val="ffffff"/>
              </a:buClr>
              <a:buFont typeface="Arial"/>
              <a:buChar char="•"/>
            </a:pPr>
            <a:r>
              <a:rPr b="0" lang="en-US" sz="2000" spc="-1" strike="noStrike">
                <a:solidFill>
                  <a:srgbClr val="ffffff"/>
                </a:solidFill>
                <a:latin typeface="Century Gothic"/>
                <a:ea typeface="DejaVu Sans"/>
              </a:rPr>
              <a:t>Statements,</a:t>
            </a:r>
            <a:endParaRPr b="0" lang="en-US" sz="2000" spc="-1" strike="noStrike">
              <a:latin typeface="Arial"/>
            </a:endParaRPr>
          </a:p>
          <a:p>
            <a:pPr lvl="1" marL="685800" indent="-227160">
              <a:lnSpc>
                <a:spcPct val="90000"/>
              </a:lnSpc>
              <a:spcBef>
                <a:spcPts val="499"/>
              </a:spcBef>
              <a:buClr>
                <a:srgbClr val="ffffff"/>
              </a:buClr>
              <a:buFont typeface="Arial"/>
              <a:buChar char="•"/>
            </a:pPr>
            <a:r>
              <a:rPr b="0" lang="en-US" sz="2000" spc="-1" strike="noStrike">
                <a:solidFill>
                  <a:srgbClr val="ffffff"/>
                </a:solidFill>
                <a:latin typeface="Century Gothic"/>
                <a:ea typeface="DejaVu Sans"/>
              </a:rPr>
              <a:t>Conditionals</a:t>
            </a:r>
            <a:endParaRPr b="0" lang="en-US" sz="2000" spc="-1" strike="noStrike">
              <a:latin typeface="Arial"/>
            </a:endParaRPr>
          </a:p>
          <a:p>
            <a:pPr lvl="1" marL="685800" indent="-227160">
              <a:lnSpc>
                <a:spcPct val="90000"/>
              </a:lnSpc>
              <a:spcBef>
                <a:spcPts val="499"/>
              </a:spcBef>
              <a:buClr>
                <a:srgbClr val="ffffff"/>
              </a:buClr>
              <a:buFont typeface="Arial"/>
              <a:buChar char="•"/>
            </a:pPr>
            <a:r>
              <a:rPr b="0" lang="en-US" sz="2000" spc="-1" strike="noStrike">
                <a:solidFill>
                  <a:srgbClr val="ffffff"/>
                </a:solidFill>
                <a:latin typeface="Century Gothic"/>
                <a:ea typeface="DejaVu Sans"/>
              </a:rPr>
              <a:t>Looping constructs</a:t>
            </a:r>
            <a:endParaRPr b="0" lang="en-US" sz="2000" spc="-1" strike="noStrike">
              <a:latin typeface="Arial"/>
            </a:endParaRPr>
          </a:p>
          <a:p>
            <a:pPr lvl="1" marL="685800" indent="-227160">
              <a:lnSpc>
                <a:spcPct val="90000"/>
              </a:lnSpc>
              <a:spcBef>
                <a:spcPts val="499"/>
              </a:spcBef>
              <a:buClr>
                <a:srgbClr val="ffffff"/>
              </a:buClr>
              <a:buFont typeface="Arial"/>
              <a:buChar char="•"/>
            </a:pPr>
            <a:r>
              <a:rPr b="0" lang="en-US" sz="2000" spc="-1" strike="noStrike">
                <a:solidFill>
                  <a:srgbClr val="ffffff"/>
                </a:solidFill>
                <a:latin typeface="Century Gothic"/>
                <a:ea typeface="DejaVu Sans"/>
              </a:rPr>
              <a:t>Functions</a:t>
            </a:r>
            <a:endParaRPr b="0" lang="en-US" sz="2000" spc="-1" strike="noStrike">
              <a:latin typeface="Arial"/>
            </a:endParaRPr>
          </a:p>
          <a:p>
            <a:pPr lvl="1" marL="685800" indent="-227160">
              <a:lnSpc>
                <a:spcPct val="90000"/>
              </a:lnSpc>
              <a:spcBef>
                <a:spcPts val="499"/>
              </a:spcBef>
              <a:buClr>
                <a:srgbClr val="ffffff"/>
              </a:buClr>
              <a:buFont typeface="Arial"/>
              <a:buChar char="•"/>
            </a:pPr>
            <a:r>
              <a:rPr b="0" lang="en-US" sz="2000" spc="-1" strike="noStrike">
                <a:solidFill>
                  <a:srgbClr val="ffffff"/>
                </a:solidFill>
                <a:latin typeface="Century Gothic"/>
                <a:ea typeface="DejaVu Sans"/>
              </a:rPr>
              <a:t>Classes </a:t>
            </a:r>
            <a:endParaRPr b="0" lang="en-US" sz="2000" spc="-1" strike="noStrike">
              <a:latin typeface="Arial"/>
            </a:endParaRPr>
          </a:p>
          <a:p>
            <a:pPr lvl="1" marL="685800" indent="-227160">
              <a:lnSpc>
                <a:spcPct val="90000"/>
              </a:lnSpc>
              <a:spcBef>
                <a:spcPts val="499"/>
              </a:spcBef>
              <a:buClr>
                <a:srgbClr val="ffffff"/>
              </a:buClr>
              <a:buFont typeface="Arial"/>
              <a:buChar char="•"/>
            </a:pPr>
            <a:r>
              <a:rPr b="0" lang="en-US" sz="2000" spc="-1" strike="noStrike">
                <a:solidFill>
                  <a:srgbClr val="ffffff"/>
                </a:solidFill>
                <a:latin typeface="Century Gothic"/>
                <a:ea typeface="DejaVu Sans"/>
              </a:rPr>
              <a:t>Modules </a:t>
            </a:r>
            <a:endParaRPr b="0" lang="en-US" sz="2000" spc="-1" strike="noStrike">
              <a:latin typeface="Arial"/>
            </a:endParaRPr>
          </a:p>
          <a:p>
            <a:pPr>
              <a:lnSpc>
                <a:spcPct val="100000"/>
              </a:lnSpc>
            </a:pPr>
            <a:endParaRPr b="0" lang="en-US" sz="2000" spc="-1" strike="noStrike">
              <a:latin typeface="Arial"/>
            </a:endParaRPr>
          </a:p>
          <a:p>
            <a:pPr marL="457200">
              <a:lnSpc>
                <a:spcPct val="90000"/>
              </a:lnSpc>
              <a:spcBef>
                <a:spcPts val="499"/>
              </a:spcBef>
              <a:tabLst>
                <a:tab algn="l" pos="0"/>
              </a:tabLst>
            </a:pPr>
            <a:endParaRPr b="0" lang="en-US" sz="2000" spc="-1" strike="noStrike">
              <a:latin typeface="Arial"/>
            </a:endParaRPr>
          </a:p>
        </p:txBody>
      </p:sp>
    </p:spTree>
  </p:cSld>
  <mc:AlternateContent>
    <mc:Choice Requires="p14">
      <p:transition spd="slow" p14:dur="2000"/>
    </mc:Choice>
    <mc:Fallback>
      <p:transition spd="slow"/>
    </mc:Fallback>
  </mc:AlternateContent>
</p:sld>
</file>

<file path=ppt/slides/slide1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gradFill rotWithShape="0">
          <a:gsLst>
            <a:gs pos="0">
              <a:srgbClr val="515151"/>
            </a:gs>
            <a:gs pos="100000">
              <a:srgbClr val="2d2d2d"/>
            </a:gs>
          </a:gsLst>
          <a:lin ang="5400000"/>
        </a:gradFill>
      </p:bgPr>
    </p:bg>
    <p:spTree>
      <p:nvGrpSpPr>
        <p:cNvPr id="1" name=""/>
        <p:cNvGrpSpPr/>
        <p:nvPr/>
      </p:nvGrpSpPr>
      <p:grpSpPr>
        <a:xfrm>
          <a:off x="0" y="0"/>
          <a:ext cx="0" cy="0"/>
          <a:chOff x="0" y="0"/>
          <a:chExt cx="0" cy="0"/>
        </a:xfrm>
      </p:grpSpPr>
      <p:pic>
        <p:nvPicPr>
          <p:cNvPr id="601" name="Picture 18" descr=""/>
          <p:cNvPicPr/>
          <p:nvPr/>
        </p:nvPicPr>
        <p:blipFill>
          <a:blip r:embed="rId1"/>
          <a:stretch/>
        </p:blipFill>
        <p:spPr>
          <a:xfrm>
            <a:off x="0" y="0"/>
            <a:ext cx="12190680" cy="1440000"/>
          </a:xfrm>
          <a:prstGeom prst="rect">
            <a:avLst/>
          </a:prstGeom>
          <a:ln w="0">
            <a:noFill/>
          </a:ln>
        </p:spPr>
      </p:pic>
      <p:sp>
        <p:nvSpPr>
          <p:cNvPr id="602" name="Rectangle 20"/>
          <p:cNvSpPr/>
          <p:nvPr/>
        </p:nvSpPr>
        <p:spPr>
          <a:xfrm>
            <a:off x="0" y="0"/>
            <a:ext cx="12190680" cy="6856560"/>
          </a:xfrm>
          <a:prstGeom prst="rect">
            <a:avLst/>
          </a:prstGeom>
          <a:gradFill rotWithShape="0">
            <a:gsLst>
              <a:gs pos="0">
                <a:srgbClr val="515151"/>
              </a:gs>
              <a:gs pos="100000">
                <a:srgbClr val="2d2d2d"/>
              </a:gs>
            </a:gsLst>
            <a:lin ang="5400000"/>
          </a:gradFill>
          <a:ln w="12600">
            <a:noFill/>
          </a:ln>
        </p:spPr>
        <p:style>
          <a:lnRef idx="0"/>
          <a:fillRef idx="0"/>
          <a:effectRef idx="0"/>
          <a:fontRef idx="minor"/>
        </p:style>
      </p:sp>
      <p:sp>
        <p:nvSpPr>
          <p:cNvPr id="603" name="Title 1"/>
          <p:cNvSpPr/>
          <p:nvPr/>
        </p:nvSpPr>
        <p:spPr>
          <a:xfrm>
            <a:off x="683640" y="764280"/>
            <a:ext cx="3172320" cy="5214600"/>
          </a:xfrm>
          <a:prstGeom prst="rect">
            <a:avLst/>
          </a:prstGeom>
          <a:noFill/>
          <a:ln w="0">
            <a:noFill/>
          </a:ln>
        </p:spPr>
        <p:style>
          <a:lnRef idx="0"/>
          <a:fillRef idx="0"/>
          <a:effectRef idx="0"/>
          <a:fontRef idx="minor"/>
        </p:style>
        <p:txBody>
          <a:bodyPr lIns="90000" rIns="90000" tIns="45000" bIns="45000" anchor="ctr">
            <a:normAutofit/>
          </a:bodyPr>
          <a:p>
            <a:pPr algn="r">
              <a:lnSpc>
                <a:spcPct val="90000"/>
              </a:lnSpc>
            </a:pPr>
            <a:r>
              <a:rPr b="0" lang="en-US" sz="4000" spc="-1" strike="noStrike" cap="all">
                <a:solidFill>
                  <a:srgbClr val="ffffff"/>
                </a:solidFill>
                <a:latin typeface="Century Gothic"/>
                <a:ea typeface="DejaVu Sans"/>
              </a:rPr>
              <a:t>Module 9</a:t>
            </a:r>
            <a:endParaRPr b="0" lang="en-US" sz="4000" spc="-1" strike="noStrike">
              <a:latin typeface="Arial"/>
            </a:endParaRPr>
          </a:p>
        </p:txBody>
      </p:sp>
      <p:sp>
        <p:nvSpPr>
          <p:cNvPr id="604" name="Straight Connector 22"/>
          <p:cNvSpPr/>
          <p:nvPr/>
        </p:nvSpPr>
        <p:spPr>
          <a:xfrm>
            <a:off x="4127040" y="1923480"/>
            <a:ext cx="360" cy="3017520"/>
          </a:xfrm>
          <a:prstGeom prst="line">
            <a:avLst/>
          </a:prstGeom>
          <a:ln w="19080">
            <a:solidFill>
              <a:srgbClr val="df2e28"/>
            </a:solidFill>
            <a:round/>
          </a:ln>
        </p:spPr>
        <p:style>
          <a:lnRef idx="0"/>
          <a:fillRef idx="0"/>
          <a:effectRef idx="0"/>
          <a:fontRef idx="minor"/>
        </p:style>
      </p:sp>
      <p:sp>
        <p:nvSpPr>
          <p:cNvPr id="605" name="Text Placeholder 2"/>
          <p:cNvSpPr/>
          <p:nvPr/>
        </p:nvSpPr>
        <p:spPr>
          <a:xfrm>
            <a:off x="4370040" y="764280"/>
            <a:ext cx="7085160" cy="5214600"/>
          </a:xfrm>
          <a:prstGeom prst="rect">
            <a:avLst/>
          </a:prstGeom>
          <a:noFill/>
          <a:ln w="0">
            <a:noFill/>
          </a:ln>
        </p:spPr>
        <p:style>
          <a:lnRef idx="0"/>
          <a:fillRef idx="0"/>
          <a:effectRef idx="0"/>
          <a:fontRef idx="minor"/>
        </p:style>
        <p:txBody>
          <a:bodyPr lIns="90000" rIns="90000" tIns="45000" bIns="45000" anchor="ctr">
            <a:normAutofit/>
          </a:bodyPr>
          <a:p>
            <a:pPr>
              <a:lnSpc>
                <a:spcPct val="90000"/>
              </a:lnSpc>
              <a:spcBef>
                <a:spcPts val="1001"/>
              </a:spcBef>
              <a:tabLst>
                <a:tab algn="l" pos="0"/>
              </a:tabLst>
            </a:pPr>
            <a:r>
              <a:rPr b="0" lang="en-US" sz="4000" spc="-1" strike="noStrike">
                <a:solidFill>
                  <a:srgbClr val="ffffff"/>
                </a:solidFill>
                <a:latin typeface="Century Gothic"/>
                <a:ea typeface="DejaVu Sans"/>
              </a:rPr>
              <a:t>Working with Files</a:t>
            </a:r>
            <a:endParaRPr b="0" lang="en-US" sz="4000" spc="-1" strike="noStrike">
              <a:latin typeface="Arial"/>
            </a:endParaRPr>
          </a:p>
        </p:txBody>
      </p:sp>
    </p:spTree>
  </p:cSld>
  <mc:AlternateContent>
    <mc:Choice Requires="p14">
      <p:transition spd="slow" p14:dur="2000"/>
    </mc:Choice>
    <mc:Fallback>
      <p:transition spd="slow"/>
    </mc:Fallback>
  </mc:AlternateContent>
</p:sld>
</file>

<file path=ppt/slides/slide1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06" name="Title 1"/>
          <p:cNvSpPr/>
          <p:nvPr/>
        </p:nvSpPr>
        <p:spPr>
          <a:xfrm>
            <a:off x="2895480" y="764280"/>
            <a:ext cx="8609040" cy="1291680"/>
          </a:xfrm>
          <a:prstGeom prst="rect">
            <a:avLst/>
          </a:prstGeom>
          <a:noFill/>
          <a:ln w="0">
            <a:noFill/>
          </a:ln>
        </p:spPr>
        <p:style>
          <a:lnRef idx="0"/>
          <a:fillRef idx="0"/>
          <a:effectRef idx="0"/>
          <a:fontRef idx="minor"/>
        </p:style>
        <p:txBody>
          <a:bodyPr lIns="90000" rIns="90000" tIns="45000" bIns="45000" anchor="ctr">
            <a:noAutofit/>
          </a:bodyPr>
          <a:p>
            <a:pPr algn="r">
              <a:lnSpc>
                <a:spcPct val="90000"/>
              </a:lnSpc>
            </a:pPr>
            <a:r>
              <a:rPr b="0" lang="en-US" sz="4000" spc="-1" strike="noStrike" cap="all">
                <a:solidFill>
                  <a:srgbClr val="ffffff"/>
                </a:solidFill>
                <a:latin typeface="Century Gothic"/>
                <a:ea typeface="DejaVu Sans"/>
              </a:rPr>
              <a:t>Working with Files</a:t>
            </a:r>
            <a:endParaRPr b="0" lang="en-US" sz="4000" spc="-1" strike="noStrike">
              <a:latin typeface="Arial"/>
            </a:endParaRPr>
          </a:p>
        </p:txBody>
      </p:sp>
      <p:sp>
        <p:nvSpPr>
          <p:cNvPr id="607" name="Content Placeholder 2"/>
          <p:cNvSpPr/>
          <p:nvPr/>
        </p:nvSpPr>
        <p:spPr>
          <a:xfrm>
            <a:off x="685800" y="2194560"/>
            <a:ext cx="10819080" cy="4022640"/>
          </a:xfrm>
          <a:prstGeom prst="rect">
            <a:avLst/>
          </a:prstGeom>
          <a:noFill/>
          <a:ln w="0">
            <a:noFill/>
          </a:ln>
        </p:spPr>
        <p:style>
          <a:lnRef idx="0"/>
          <a:fillRef idx="0"/>
          <a:effectRef idx="0"/>
          <a:fontRef idx="minor"/>
        </p:style>
        <p:txBody>
          <a:bodyPr lIns="90000" rIns="90000" tIns="45000" bIns="45000">
            <a:noAutofit/>
          </a:bodyPr>
          <a:p>
            <a:pPr marL="228600" indent="-227160">
              <a:lnSpc>
                <a:spcPct val="90000"/>
              </a:lnSpc>
              <a:spcBef>
                <a:spcPts val="1001"/>
              </a:spcBef>
              <a:buClr>
                <a:srgbClr val="ffffff"/>
              </a:buClr>
              <a:buFont typeface="Arial"/>
              <a:buChar char="•"/>
            </a:pPr>
            <a:r>
              <a:rPr b="0" i="1" lang="en-US" sz="2200" spc="-1" strike="noStrike">
                <a:solidFill>
                  <a:srgbClr val="ffffff"/>
                </a:solidFill>
                <a:latin typeface="Century Gothic"/>
                <a:ea typeface="DejaVu Sans"/>
              </a:rPr>
              <a:t>open(filename[, mode[, buffering]])</a:t>
            </a:r>
            <a:endParaRPr b="0" lang="en-US" sz="2200" spc="-1" strike="noStrike">
              <a:latin typeface="Arial"/>
            </a:endParaRPr>
          </a:p>
          <a:p>
            <a:pPr lvl="1" marL="685800" indent="-227160">
              <a:lnSpc>
                <a:spcPct val="90000"/>
              </a:lnSpc>
              <a:spcBef>
                <a:spcPts val="499"/>
              </a:spcBef>
              <a:buClr>
                <a:srgbClr val="ffffff"/>
              </a:buClr>
              <a:buFont typeface="Arial"/>
              <a:buChar char="•"/>
            </a:pPr>
            <a:r>
              <a:rPr b="0" lang="en-US" sz="2000" spc="-1" strike="noStrike">
                <a:solidFill>
                  <a:srgbClr val="ffffff"/>
                </a:solidFill>
                <a:latin typeface="Century Gothic"/>
                <a:ea typeface="DejaVu Sans"/>
              </a:rPr>
              <a:t>Filename – the name of the file to open</a:t>
            </a:r>
            <a:endParaRPr b="0" lang="en-US" sz="2000" spc="-1" strike="noStrike">
              <a:latin typeface="Arial"/>
            </a:endParaRPr>
          </a:p>
          <a:p>
            <a:pPr lvl="1" marL="685800" indent="-227160">
              <a:lnSpc>
                <a:spcPct val="90000"/>
              </a:lnSpc>
              <a:spcBef>
                <a:spcPts val="499"/>
              </a:spcBef>
              <a:buClr>
                <a:srgbClr val="ffffff"/>
              </a:buClr>
              <a:buFont typeface="Arial"/>
              <a:buChar char="•"/>
            </a:pPr>
            <a:r>
              <a:rPr b="0" lang="en-US" sz="2000" spc="-1" strike="noStrike">
                <a:solidFill>
                  <a:srgbClr val="ffffff"/>
                </a:solidFill>
                <a:latin typeface="Century Gothic"/>
                <a:ea typeface="DejaVu Sans"/>
              </a:rPr>
              <a:t>Mode</a:t>
            </a:r>
            <a:endParaRPr b="0" lang="en-US" sz="2000" spc="-1" strike="noStrike">
              <a:latin typeface="Arial"/>
            </a:endParaRPr>
          </a:p>
          <a:p>
            <a:pPr lvl="1" marL="685800" indent="-227160">
              <a:lnSpc>
                <a:spcPct val="90000"/>
              </a:lnSpc>
              <a:spcBef>
                <a:spcPts val="499"/>
              </a:spcBef>
              <a:buClr>
                <a:srgbClr val="ffffff"/>
              </a:buClr>
              <a:buFont typeface="Arial"/>
              <a:buChar char="•"/>
            </a:pPr>
            <a:r>
              <a:rPr b="0" lang="en-US" sz="2000" spc="-1" strike="noStrike">
                <a:solidFill>
                  <a:srgbClr val="ffffff"/>
                </a:solidFill>
                <a:latin typeface="Century Gothic"/>
                <a:ea typeface="DejaVu Sans"/>
              </a:rPr>
              <a:t>Specifies the desired buffer size</a:t>
            </a:r>
            <a:endParaRPr b="0" lang="en-US" sz="2000" spc="-1" strike="noStrike">
              <a:latin typeface="Arial"/>
            </a:endParaRPr>
          </a:p>
          <a:p>
            <a:pPr>
              <a:lnSpc>
                <a:spcPct val="100000"/>
              </a:lnSpc>
            </a:pPr>
            <a:endParaRPr b="0" lang="en-US" sz="2000" spc="-1" strike="noStrike">
              <a:latin typeface="Arial"/>
            </a:endParaRPr>
          </a:p>
          <a:p>
            <a:pPr marL="457200">
              <a:lnSpc>
                <a:spcPct val="90000"/>
              </a:lnSpc>
              <a:spcBef>
                <a:spcPts val="499"/>
              </a:spcBef>
              <a:tabLst>
                <a:tab algn="l" pos="0"/>
              </a:tabLst>
            </a:pPr>
            <a:r>
              <a:rPr b="0" lang="en-US" sz="2000" spc="-1" strike="noStrike">
                <a:solidFill>
                  <a:srgbClr val="ffffff"/>
                </a:solidFill>
                <a:latin typeface="Century Gothic"/>
                <a:ea typeface="DejaVu Sans"/>
              </a:rPr>
              <a:t>0 – unbuffered</a:t>
            </a:r>
            <a:endParaRPr b="0" lang="en-US" sz="2000" spc="-1" strike="noStrike">
              <a:latin typeface="Arial"/>
            </a:endParaRPr>
          </a:p>
          <a:p>
            <a:pPr marL="457200">
              <a:lnSpc>
                <a:spcPct val="90000"/>
              </a:lnSpc>
              <a:spcBef>
                <a:spcPts val="499"/>
              </a:spcBef>
              <a:tabLst>
                <a:tab algn="l" pos="0"/>
              </a:tabLst>
            </a:pPr>
            <a:r>
              <a:rPr b="0" lang="en-US" sz="2000" spc="-1" strike="noStrike">
                <a:solidFill>
                  <a:srgbClr val="ffffff"/>
                </a:solidFill>
                <a:latin typeface="Century Gothic"/>
                <a:ea typeface="DejaVu Sans"/>
              </a:rPr>
              <a:t>1- line buffered</a:t>
            </a:r>
            <a:endParaRPr b="0" lang="en-US" sz="2000" spc="-1" strike="noStrike">
              <a:latin typeface="Arial"/>
            </a:endParaRPr>
          </a:p>
          <a:p>
            <a:pPr marL="457200">
              <a:lnSpc>
                <a:spcPct val="90000"/>
              </a:lnSpc>
              <a:spcBef>
                <a:spcPts val="499"/>
              </a:spcBef>
              <a:tabLst>
                <a:tab algn="l" pos="0"/>
              </a:tabLst>
            </a:pPr>
            <a:r>
              <a:rPr b="0" lang="en-US" sz="2000" spc="-1" strike="noStrike">
                <a:solidFill>
                  <a:srgbClr val="ffffff"/>
                </a:solidFill>
                <a:latin typeface="Century Gothic"/>
                <a:ea typeface="DejaVu Sans"/>
              </a:rPr>
              <a:t>+ - Approx. size of buffer</a:t>
            </a:r>
            <a:endParaRPr b="0" lang="en-US" sz="2000" spc="-1" strike="noStrike">
              <a:latin typeface="Arial"/>
            </a:endParaRPr>
          </a:p>
          <a:p>
            <a:pPr marL="457200">
              <a:lnSpc>
                <a:spcPct val="100000"/>
              </a:lnSpc>
              <a:tabLst>
                <a:tab algn="l" pos="0"/>
              </a:tabLst>
            </a:pPr>
            <a:endParaRPr b="0" lang="en-US" sz="2000" spc="-1" strike="noStrike">
              <a:latin typeface="Arial"/>
            </a:endParaRPr>
          </a:p>
          <a:p>
            <a:pPr marL="457200">
              <a:lnSpc>
                <a:spcPct val="100000"/>
              </a:lnSpc>
              <a:tabLst>
                <a:tab algn="l" pos="0"/>
              </a:tabLst>
            </a:pPr>
            <a:endParaRPr b="0" lang="en-US" sz="2000" spc="-1" strike="noStrike">
              <a:latin typeface="Arial"/>
            </a:endParaRPr>
          </a:p>
          <a:p>
            <a:pPr marL="457200">
              <a:lnSpc>
                <a:spcPct val="100000"/>
              </a:lnSpc>
              <a:tabLst>
                <a:tab algn="l" pos="0"/>
              </a:tabLst>
            </a:pPr>
            <a:endParaRPr b="0" lang="en-US" sz="2000" spc="-1" strike="noStrike">
              <a:latin typeface="Arial"/>
            </a:endParaRPr>
          </a:p>
          <a:p>
            <a:pPr marL="457200">
              <a:lnSpc>
                <a:spcPct val="100000"/>
              </a:lnSpc>
              <a:tabLst>
                <a:tab algn="l" pos="0"/>
              </a:tabLst>
            </a:pPr>
            <a:endParaRPr b="0" lang="en-US" sz="2000" spc="-1" strike="noStrike">
              <a:latin typeface="Arial"/>
            </a:endParaRPr>
          </a:p>
          <a:p>
            <a:pPr marL="457200">
              <a:lnSpc>
                <a:spcPct val="100000"/>
              </a:lnSpc>
              <a:tabLst>
                <a:tab algn="l" pos="0"/>
              </a:tabLst>
            </a:pPr>
            <a:endParaRPr b="0" lang="en-US" sz="2000" spc="-1" strike="noStrike">
              <a:latin typeface="Arial"/>
            </a:endParaRPr>
          </a:p>
        </p:txBody>
      </p:sp>
      <p:graphicFrame>
        <p:nvGraphicFramePr>
          <p:cNvPr id="608" name="Table 3"/>
          <p:cNvGraphicFramePr/>
          <p:nvPr/>
        </p:nvGraphicFramePr>
        <p:xfrm>
          <a:off x="5505480" y="3095640"/>
          <a:ext cx="6685920" cy="0"/>
        </p:xfrm>
        <a:graphic>
          <a:graphicData uri="http://schemas.openxmlformats.org/drawingml/2006/table">
            <a:tbl>
              <a:tblPr/>
              <a:tblGrid>
                <a:gridCol w="990360"/>
                <a:gridCol w="5695920"/>
              </a:tblGrid>
              <a:tr h="0">
                <a:tc>
                  <a:txBody>
                    <a:bodyPr lIns="95040" rIns="95040">
                      <a:noAutofit/>
                    </a:bodyPr>
                    <a:p>
                      <a:pPr>
                        <a:lnSpc>
                          <a:spcPct val="100000"/>
                        </a:lnSpc>
                      </a:pPr>
                      <a:r>
                        <a:rPr b="0" lang="en-US" sz="1800" spc="-1" strike="noStrike">
                          <a:solidFill>
                            <a:srgbClr val="ffffff"/>
                          </a:solidFill>
                          <a:latin typeface="Century Gothic"/>
                        </a:rPr>
                        <a:t>mode</a:t>
                      </a:r>
                      <a:endParaRPr b="0" lang="en-US" sz="1800" spc="-1" strike="noStrike">
                        <a:latin typeface="Arial"/>
                      </a:endParaRPr>
                    </a:p>
                  </a:txBody>
                  <a:tcPr marL="95040" marR="95040">
                    <a:noFill/>
                  </a:tcPr>
                </a:tc>
                <a:tc>
                  <a:txBody>
                    <a:bodyPr lIns="95040" rIns="95040">
                      <a:noAutofit/>
                    </a:bodyPr>
                    <a:p>
                      <a:pPr>
                        <a:lnSpc>
                          <a:spcPct val="100000"/>
                        </a:lnSpc>
                      </a:pPr>
                      <a:r>
                        <a:rPr b="0" lang="en-US" sz="1800" spc="-1" strike="noStrike">
                          <a:solidFill>
                            <a:srgbClr val="ffffff"/>
                          </a:solidFill>
                          <a:latin typeface="Century Gothic"/>
                        </a:rPr>
                        <a:t>details</a:t>
                      </a:r>
                      <a:endParaRPr b="0" lang="en-US" sz="1800" spc="-1" strike="noStrike">
                        <a:latin typeface="Arial"/>
                      </a:endParaRPr>
                    </a:p>
                  </a:txBody>
                  <a:tcPr marL="95040" marR="95040">
                    <a:noFill/>
                  </a:tcPr>
                </a:tc>
              </a:tr>
              <a:tr h="0">
                <a:tc>
                  <a:txBody>
                    <a:bodyPr lIns="95040" rIns="95040">
                      <a:noAutofit/>
                    </a:bodyPr>
                    <a:p>
                      <a:pPr>
                        <a:lnSpc>
                          <a:spcPct val="100000"/>
                        </a:lnSpc>
                      </a:pPr>
                      <a:r>
                        <a:rPr b="0" lang="en-US" sz="1800" spc="-1" strike="noStrike">
                          <a:solidFill>
                            <a:srgbClr val="ffffff"/>
                          </a:solidFill>
                          <a:latin typeface="Century Gothic"/>
                        </a:rPr>
                        <a:t>r</a:t>
                      </a:r>
                      <a:endParaRPr b="0" lang="en-US" sz="1800" spc="-1" strike="noStrike">
                        <a:latin typeface="Arial"/>
                      </a:endParaRPr>
                    </a:p>
                  </a:txBody>
                  <a:tcPr marL="95040" marR="95040">
                    <a:noFill/>
                  </a:tcPr>
                </a:tc>
                <a:tc>
                  <a:txBody>
                    <a:bodyPr lIns="95040" rIns="95040">
                      <a:noAutofit/>
                    </a:bodyPr>
                    <a:p>
                      <a:pPr>
                        <a:lnSpc>
                          <a:spcPct val="100000"/>
                        </a:lnSpc>
                      </a:pPr>
                      <a:r>
                        <a:rPr b="0" lang="en-US" sz="1800" spc="-1" strike="noStrike">
                          <a:solidFill>
                            <a:srgbClr val="ffffff"/>
                          </a:solidFill>
                          <a:latin typeface="Century Gothic"/>
                        </a:rPr>
                        <a:t>Opens the file for reading</a:t>
                      </a:r>
                      <a:endParaRPr b="0" lang="en-US" sz="1800" spc="-1" strike="noStrike">
                        <a:latin typeface="Arial"/>
                      </a:endParaRPr>
                    </a:p>
                  </a:txBody>
                  <a:tcPr marL="95040" marR="95040">
                    <a:noFill/>
                  </a:tcPr>
                </a:tc>
              </a:tr>
              <a:tr h="0">
                <a:tc>
                  <a:txBody>
                    <a:bodyPr lIns="95040" rIns="95040">
                      <a:noAutofit/>
                    </a:bodyPr>
                    <a:p>
                      <a:pPr>
                        <a:lnSpc>
                          <a:spcPct val="100000"/>
                        </a:lnSpc>
                      </a:pPr>
                      <a:r>
                        <a:rPr b="0" lang="en-US" sz="1800" spc="-1" strike="noStrike">
                          <a:solidFill>
                            <a:srgbClr val="ffffff"/>
                          </a:solidFill>
                          <a:latin typeface="Century Gothic"/>
                        </a:rPr>
                        <a:t>w</a:t>
                      </a:r>
                      <a:endParaRPr b="0" lang="en-US" sz="1800" spc="-1" strike="noStrike">
                        <a:latin typeface="Arial"/>
                      </a:endParaRPr>
                    </a:p>
                  </a:txBody>
                  <a:tcPr marL="95040" marR="95040">
                    <a:noFill/>
                  </a:tcPr>
                </a:tc>
                <a:tc>
                  <a:txBody>
                    <a:bodyPr lIns="95040" rIns="95040">
                      <a:noAutofit/>
                    </a:bodyPr>
                    <a:p>
                      <a:pPr>
                        <a:lnSpc>
                          <a:spcPct val="100000"/>
                        </a:lnSpc>
                      </a:pPr>
                      <a:r>
                        <a:rPr b="0" lang="en-US" sz="1800" spc="-1" strike="noStrike">
                          <a:solidFill>
                            <a:srgbClr val="ffffff"/>
                          </a:solidFill>
                          <a:latin typeface="Century Gothic"/>
                        </a:rPr>
                        <a:t>Opens the file for writing. If the file does not exist a new one will be created. If the file exists it will be truncated</a:t>
                      </a:r>
                      <a:endParaRPr b="0" lang="en-US" sz="1800" spc="-1" strike="noStrike">
                        <a:latin typeface="Arial"/>
                      </a:endParaRPr>
                    </a:p>
                  </a:txBody>
                  <a:tcPr marL="95040" marR="95040">
                    <a:noFill/>
                  </a:tcPr>
                </a:tc>
              </a:tr>
              <a:tr h="0">
                <a:tc>
                  <a:txBody>
                    <a:bodyPr lIns="95040" rIns="95040">
                      <a:noAutofit/>
                    </a:bodyPr>
                    <a:p>
                      <a:pPr>
                        <a:lnSpc>
                          <a:spcPct val="100000"/>
                        </a:lnSpc>
                      </a:pPr>
                      <a:r>
                        <a:rPr b="0" lang="en-US" sz="1800" spc="-1" strike="noStrike">
                          <a:solidFill>
                            <a:srgbClr val="ffffff"/>
                          </a:solidFill>
                          <a:latin typeface="Century Gothic"/>
                        </a:rPr>
                        <a:t>a</a:t>
                      </a:r>
                      <a:endParaRPr b="0" lang="en-US" sz="1800" spc="-1" strike="noStrike">
                        <a:latin typeface="Arial"/>
                      </a:endParaRPr>
                    </a:p>
                  </a:txBody>
                  <a:tcPr marL="95040" marR="95040">
                    <a:noFill/>
                  </a:tcPr>
                </a:tc>
                <a:tc>
                  <a:txBody>
                    <a:bodyPr lIns="95040" rIns="95040">
                      <a:noAutofit/>
                    </a:bodyPr>
                    <a:p>
                      <a:pPr>
                        <a:lnSpc>
                          <a:spcPct val="100000"/>
                        </a:lnSpc>
                      </a:pPr>
                      <a:r>
                        <a:rPr b="0" lang="en-US" sz="1800" spc="-1" strike="noStrike">
                          <a:solidFill>
                            <a:srgbClr val="ffffff"/>
                          </a:solidFill>
                          <a:latin typeface="Century Gothic"/>
                        </a:rPr>
                        <a:t>Opens the file for appending.</a:t>
                      </a:r>
                      <a:endParaRPr b="0" lang="en-US" sz="1800" spc="-1" strike="noStrike">
                        <a:latin typeface="Arial"/>
                      </a:endParaRPr>
                    </a:p>
                  </a:txBody>
                  <a:tcPr marL="95040" marR="95040">
                    <a:noFill/>
                  </a:tcPr>
                </a:tc>
              </a:tr>
              <a:tr h="0">
                <a:tc>
                  <a:txBody>
                    <a:bodyPr lIns="95040" rIns="95040">
                      <a:noAutofit/>
                    </a:bodyPr>
                    <a:p>
                      <a:pPr>
                        <a:lnSpc>
                          <a:spcPct val="100000"/>
                        </a:lnSpc>
                      </a:pPr>
                      <a:r>
                        <a:rPr b="0" lang="en-US" sz="1800" spc="-1" strike="noStrike">
                          <a:solidFill>
                            <a:srgbClr val="ffffff"/>
                          </a:solidFill>
                          <a:latin typeface="Century Gothic"/>
                        </a:rPr>
                        <a:t>b</a:t>
                      </a:r>
                      <a:endParaRPr b="0" lang="en-US" sz="1800" spc="-1" strike="noStrike">
                        <a:latin typeface="Arial"/>
                      </a:endParaRPr>
                    </a:p>
                  </a:txBody>
                  <a:tcPr marL="95040" marR="95040">
                    <a:noFill/>
                  </a:tcPr>
                </a:tc>
                <a:tc>
                  <a:txBody>
                    <a:bodyPr lIns="95040" rIns="95040">
                      <a:noAutofit/>
                    </a:bodyPr>
                    <a:p>
                      <a:pPr>
                        <a:lnSpc>
                          <a:spcPct val="100000"/>
                        </a:lnSpc>
                      </a:pPr>
                      <a:r>
                        <a:rPr b="0" lang="en-US" sz="1800" spc="-1" strike="noStrike">
                          <a:solidFill>
                            <a:srgbClr val="ffffff"/>
                          </a:solidFill>
                          <a:latin typeface="Century Gothic"/>
                        </a:rPr>
                        <a:t>Opens the file in binary mode.</a:t>
                      </a:r>
                      <a:endParaRPr b="0" lang="en-US" sz="1800" spc="-1" strike="noStrike">
                        <a:latin typeface="Arial"/>
                      </a:endParaRPr>
                    </a:p>
                  </a:txBody>
                  <a:tcPr marL="95040" marR="95040">
                    <a:noFill/>
                  </a:tcPr>
                </a:tc>
              </a:tr>
              <a:tr h="0">
                <a:tc>
                  <a:txBody>
                    <a:bodyPr lIns="95040" rIns="95040">
                      <a:noAutofit/>
                    </a:bodyPr>
                    <a:p>
                      <a:pPr>
                        <a:lnSpc>
                          <a:spcPct val="100000"/>
                        </a:lnSpc>
                      </a:pPr>
                      <a:r>
                        <a:rPr b="0" lang="en-US" sz="1800" spc="-1" strike="noStrike">
                          <a:solidFill>
                            <a:srgbClr val="ffffff"/>
                          </a:solidFill>
                          <a:latin typeface="Century Gothic"/>
                        </a:rPr>
                        <a:t>+</a:t>
                      </a:r>
                      <a:endParaRPr b="0" lang="en-US" sz="1800" spc="-1" strike="noStrike">
                        <a:latin typeface="Arial"/>
                      </a:endParaRPr>
                    </a:p>
                  </a:txBody>
                  <a:tcPr marL="95040" marR="95040">
                    <a:noFill/>
                  </a:tcPr>
                </a:tc>
                <a:tc>
                  <a:txBody>
                    <a:bodyPr lIns="95040" rIns="95040">
                      <a:noAutofit/>
                    </a:bodyPr>
                    <a:p>
                      <a:pPr>
                        <a:lnSpc>
                          <a:spcPct val="100000"/>
                        </a:lnSpc>
                      </a:pPr>
                      <a:r>
                        <a:rPr b="0" lang="en-US" sz="1800" spc="-1" strike="noStrike">
                          <a:solidFill>
                            <a:srgbClr val="ffffff"/>
                          </a:solidFill>
                          <a:latin typeface="Century Gothic"/>
                        </a:rPr>
                        <a:t>Opens a file for reading and writing</a:t>
                      </a:r>
                      <a:endParaRPr b="0" lang="en-US" sz="1800" spc="-1" strike="noStrike">
                        <a:latin typeface="Arial"/>
                      </a:endParaRPr>
                    </a:p>
                  </a:txBody>
                  <a:tcPr marL="95040" marR="95040">
                    <a:noFill/>
                  </a:tcPr>
                </a:tc>
              </a:tr>
              <a:tr h="0">
                <a:tc>
                  <a:txBody>
                    <a:bodyPr lIns="95040" rIns="95040">
                      <a:noAutofit/>
                    </a:bodyPr>
                    <a:p>
                      <a:pPr>
                        <a:lnSpc>
                          <a:spcPct val="100000"/>
                        </a:lnSpc>
                      </a:pPr>
                      <a:r>
                        <a:rPr b="0" lang="en-US" sz="1800" spc="-1" strike="noStrike">
                          <a:solidFill>
                            <a:srgbClr val="ffffff"/>
                          </a:solidFill>
                          <a:latin typeface="Century Gothic"/>
                        </a:rPr>
                        <a:t>x</a:t>
                      </a:r>
                      <a:endParaRPr b="0" lang="en-US" sz="1800" spc="-1" strike="noStrike">
                        <a:latin typeface="Arial"/>
                      </a:endParaRPr>
                    </a:p>
                  </a:txBody>
                  <a:tcPr marL="95040" marR="95040">
                    <a:noFill/>
                  </a:tcPr>
                </a:tc>
                <a:tc>
                  <a:txBody>
                    <a:bodyPr lIns="95040" rIns="95040">
                      <a:noAutofit/>
                    </a:bodyPr>
                    <a:p>
                      <a:pPr>
                        <a:lnSpc>
                          <a:spcPct val="100000"/>
                        </a:lnSpc>
                        <a:tabLst>
                          <a:tab algn="l" pos="0"/>
                        </a:tabLst>
                      </a:pPr>
                      <a:r>
                        <a:rPr b="0" lang="en-US" sz="1800" spc="-1" strike="noStrike">
                          <a:solidFill>
                            <a:srgbClr val="ffffff"/>
                          </a:solidFill>
                          <a:latin typeface="Century Gothic"/>
                        </a:rPr>
                        <a:t>Opens the file for writing. If the file exist a FileExistsErrror</a:t>
                      </a:r>
                      <a:endParaRPr b="0" lang="en-US" sz="1800" spc="-1" strike="noStrike">
                        <a:latin typeface="Arial"/>
                      </a:endParaRPr>
                    </a:p>
                  </a:txBody>
                  <a:tcPr marL="95040" marR="95040">
                    <a:noFill/>
                  </a:tcPr>
                </a:tc>
              </a:tr>
            </a:tbl>
          </a:graphicData>
        </a:graphic>
      </p:graphicFrame>
    </p:spTree>
  </p:cSld>
  <mc:AlternateContent>
    <mc:Choice Requires="p14">
      <p:transition spd="slow" p14:dur="2000"/>
    </mc:Choice>
    <mc:Fallback>
      <p:transition spd="slow"/>
    </mc:Fallback>
  </mc:AlternateContent>
</p:sld>
</file>

<file path=ppt/slides/slide1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09" name="Title 1"/>
          <p:cNvSpPr/>
          <p:nvPr/>
        </p:nvSpPr>
        <p:spPr>
          <a:xfrm>
            <a:off x="2895480" y="764280"/>
            <a:ext cx="8609040" cy="1291680"/>
          </a:xfrm>
          <a:prstGeom prst="rect">
            <a:avLst/>
          </a:prstGeom>
          <a:noFill/>
          <a:ln w="0">
            <a:noFill/>
          </a:ln>
        </p:spPr>
        <p:style>
          <a:lnRef idx="0"/>
          <a:fillRef idx="0"/>
          <a:effectRef idx="0"/>
          <a:fontRef idx="minor"/>
        </p:style>
        <p:txBody>
          <a:bodyPr lIns="90000" rIns="90000" tIns="45000" bIns="45000" anchor="ctr">
            <a:noAutofit/>
          </a:bodyPr>
          <a:p>
            <a:pPr algn="r">
              <a:lnSpc>
                <a:spcPct val="90000"/>
              </a:lnSpc>
            </a:pPr>
            <a:r>
              <a:rPr b="0" lang="en-US" sz="4000" spc="-1" strike="noStrike" cap="all">
                <a:solidFill>
                  <a:srgbClr val="ffffff"/>
                </a:solidFill>
                <a:latin typeface="Century Gothic"/>
                <a:ea typeface="DejaVu Sans"/>
              </a:rPr>
              <a:t>Writing a file</a:t>
            </a:r>
            <a:endParaRPr b="0" lang="en-US" sz="4000" spc="-1" strike="noStrike">
              <a:latin typeface="Arial"/>
            </a:endParaRPr>
          </a:p>
        </p:txBody>
      </p:sp>
      <p:pic>
        <p:nvPicPr>
          <p:cNvPr id="610" name="Content Placeholder 3" descr=""/>
          <p:cNvPicPr/>
          <p:nvPr/>
        </p:nvPicPr>
        <p:blipFill>
          <a:blip r:embed="rId1"/>
          <a:stretch/>
        </p:blipFill>
        <p:spPr>
          <a:xfrm>
            <a:off x="685800" y="4856400"/>
            <a:ext cx="3708000" cy="1507320"/>
          </a:xfrm>
          <a:prstGeom prst="rect">
            <a:avLst/>
          </a:prstGeom>
          <a:ln w="0">
            <a:noFill/>
          </a:ln>
        </p:spPr>
      </p:pic>
      <p:pic>
        <p:nvPicPr>
          <p:cNvPr id="611" name="Picture 4" descr=""/>
          <p:cNvPicPr/>
          <p:nvPr/>
        </p:nvPicPr>
        <p:blipFill>
          <a:blip r:embed="rId2"/>
          <a:stretch/>
        </p:blipFill>
        <p:spPr>
          <a:xfrm>
            <a:off x="685800" y="2057400"/>
            <a:ext cx="3786840" cy="1507320"/>
          </a:xfrm>
          <a:prstGeom prst="rect">
            <a:avLst/>
          </a:prstGeom>
          <a:ln w="0">
            <a:noFill/>
          </a:ln>
        </p:spPr>
      </p:pic>
      <p:pic>
        <p:nvPicPr>
          <p:cNvPr id="612" name="Picture 5" descr=""/>
          <p:cNvPicPr/>
          <p:nvPr/>
        </p:nvPicPr>
        <p:blipFill>
          <a:blip r:embed="rId3"/>
          <a:stretch/>
        </p:blipFill>
        <p:spPr>
          <a:xfrm>
            <a:off x="5803920" y="3566160"/>
            <a:ext cx="5038920" cy="1507320"/>
          </a:xfrm>
          <a:prstGeom prst="rect">
            <a:avLst/>
          </a:prstGeom>
          <a:ln w="0">
            <a:noFill/>
          </a:ln>
        </p:spPr>
      </p:pic>
      <p:sp>
        <p:nvSpPr>
          <p:cNvPr id="613" name="TextBox 6"/>
          <p:cNvSpPr/>
          <p:nvPr/>
        </p:nvSpPr>
        <p:spPr>
          <a:xfrm>
            <a:off x="5761440" y="3107160"/>
            <a:ext cx="2347200" cy="36396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618c32"/>
                </a:solidFill>
                <a:latin typeface="Century Gothic"/>
                <a:ea typeface="DejaVu Sans"/>
              </a:rPr>
              <a:t>Appending to a file</a:t>
            </a:r>
            <a:endParaRPr b="0" lang="en-US" sz="1800" spc="-1" strike="noStrike">
              <a:latin typeface="Arial"/>
            </a:endParaRPr>
          </a:p>
        </p:txBody>
      </p:sp>
      <p:sp>
        <p:nvSpPr>
          <p:cNvPr id="614" name="TextBox 7"/>
          <p:cNvSpPr/>
          <p:nvPr/>
        </p:nvSpPr>
        <p:spPr>
          <a:xfrm>
            <a:off x="641880" y="1688040"/>
            <a:ext cx="1631880" cy="36396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618c32"/>
                </a:solidFill>
                <a:latin typeface="Century Gothic"/>
                <a:ea typeface="DejaVu Sans"/>
              </a:rPr>
              <a:t>Writing a file</a:t>
            </a:r>
            <a:endParaRPr b="0" lang="en-US" sz="1800" spc="-1" strike="noStrike">
              <a:latin typeface="Arial"/>
            </a:endParaRPr>
          </a:p>
        </p:txBody>
      </p:sp>
      <p:sp>
        <p:nvSpPr>
          <p:cNvPr id="615" name="TextBox 8"/>
          <p:cNvSpPr/>
          <p:nvPr/>
        </p:nvSpPr>
        <p:spPr>
          <a:xfrm>
            <a:off x="606600" y="4487400"/>
            <a:ext cx="1740240" cy="36396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618c32"/>
                </a:solidFill>
                <a:latin typeface="Century Gothic"/>
                <a:ea typeface="DejaVu Sans"/>
              </a:rPr>
              <a:t>Reading a file</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6" name="Title 1"/>
          <p:cNvSpPr/>
          <p:nvPr/>
        </p:nvSpPr>
        <p:spPr>
          <a:xfrm>
            <a:off x="2895480" y="764280"/>
            <a:ext cx="8609040" cy="1291680"/>
          </a:xfrm>
          <a:prstGeom prst="rect">
            <a:avLst/>
          </a:prstGeom>
          <a:noFill/>
          <a:ln w="0">
            <a:noFill/>
          </a:ln>
        </p:spPr>
        <p:style>
          <a:lnRef idx="0"/>
          <a:fillRef idx="0"/>
          <a:effectRef idx="0"/>
          <a:fontRef idx="minor"/>
        </p:style>
        <p:txBody>
          <a:bodyPr lIns="90000" rIns="90000" tIns="45000" bIns="45000" anchor="ctr">
            <a:noAutofit/>
          </a:bodyPr>
          <a:p>
            <a:pPr algn="r">
              <a:lnSpc>
                <a:spcPct val="90000"/>
              </a:lnSpc>
            </a:pPr>
            <a:r>
              <a:rPr b="0" lang="en-US" sz="4000" spc="-1" strike="noStrike" cap="all">
                <a:solidFill>
                  <a:srgbClr val="ffffff"/>
                </a:solidFill>
                <a:latin typeface="Century Gothic"/>
                <a:ea typeface="DejaVu Sans"/>
              </a:rPr>
              <a:t>File.close()</a:t>
            </a:r>
            <a:endParaRPr b="0" lang="en-US" sz="4000" spc="-1" strike="noStrike">
              <a:latin typeface="Arial"/>
            </a:endParaRPr>
          </a:p>
        </p:txBody>
      </p:sp>
      <p:sp>
        <p:nvSpPr>
          <p:cNvPr id="617" name="Content Placeholder 2"/>
          <p:cNvSpPr/>
          <p:nvPr/>
        </p:nvSpPr>
        <p:spPr>
          <a:xfrm>
            <a:off x="685800" y="2194560"/>
            <a:ext cx="5961240" cy="4022640"/>
          </a:xfrm>
          <a:prstGeom prst="rect">
            <a:avLst/>
          </a:prstGeom>
          <a:noFill/>
          <a:ln w="0">
            <a:noFill/>
          </a:ln>
        </p:spPr>
        <p:style>
          <a:lnRef idx="0"/>
          <a:fillRef idx="0"/>
          <a:effectRef idx="0"/>
          <a:fontRef idx="minor"/>
        </p:style>
        <p:txBody>
          <a:bodyPr lIns="90000" rIns="90000" tIns="45000" bIns="45000">
            <a:noAutofit/>
          </a:bodyPr>
          <a:p>
            <a:pPr marL="228600" indent="-227160">
              <a:lnSpc>
                <a:spcPct val="90000"/>
              </a:lnSpc>
              <a:spcBef>
                <a:spcPts val="1001"/>
              </a:spcBef>
              <a:buClr>
                <a:srgbClr val="ffffff"/>
              </a:buClr>
              <a:buFont typeface="Arial"/>
              <a:buChar char="•"/>
            </a:pPr>
            <a:r>
              <a:rPr b="0" lang="en-US" sz="2200" spc="-1" strike="noStrike">
                <a:solidFill>
                  <a:srgbClr val="ffffff"/>
                </a:solidFill>
                <a:latin typeface="Century Gothic"/>
                <a:ea typeface="DejaVu Sans"/>
              </a:rPr>
              <a:t>All the examples have shown an explicit call to f.close()</a:t>
            </a:r>
            <a:endParaRPr b="0" lang="en-US" sz="2200" spc="-1" strike="noStrike">
              <a:latin typeface="Arial"/>
            </a:endParaRPr>
          </a:p>
          <a:p>
            <a:pPr marL="228600" indent="-227160">
              <a:lnSpc>
                <a:spcPct val="90000"/>
              </a:lnSpc>
              <a:spcBef>
                <a:spcPts val="1001"/>
              </a:spcBef>
              <a:buClr>
                <a:srgbClr val="ffffff"/>
              </a:buClr>
              <a:buFont typeface="Arial"/>
              <a:buChar char="•"/>
            </a:pPr>
            <a:r>
              <a:rPr b="0" lang="en-US" sz="2200" spc="-1" strike="noStrike">
                <a:solidFill>
                  <a:srgbClr val="ffffff"/>
                </a:solidFill>
                <a:latin typeface="Century Gothic"/>
                <a:ea typeface="DejaVu Sans"/>
              </a:rPr>
              <a:t>There is an easier way:</a:t>
            </a:r>
            <a:endParaRPr b="0" lang="en-US" sz="2200" spc="-1" strike="noStrike">
              <a:latin typeface="Arial"/>
            </a:endParaRPr>
          </a:p>
          <a:p>
            <a:pPr lvl="1" marL="685800" indent="-227160">
              <a:lnSpc>
                <a:spcPct val="90000"/>
              </a:lnSpc>
              <a:spcBef>
                <a:spcPts val="499"/>
              </a:spcBef>
              <a:buClr>
                <a:srgbClr val="ffffff"/>
              </a:buClr>
              <a:buFont typeface="Arial"/>
              <a:buChar char="•"/>
            </a:pPr>
            <a:r>
              <a:rPr b="0" lang="en-US" sz="2000" spc="-1" strike="noStrike">
                <a:solidFill>
                  <a:srgbClr val="ffffff"/>
                </a:solidFill>
                <a:latin typeface="Century Gothic"/>
                <a:ea typeface="DejaVu Sans"/>
              </a:rPr>
              <a:t>The with keyword can be used to create a scope that will automatically close call close on the file when the scope is completed</a:t>
            </a:r>
            <a:endParaRPr b="0" lang="en-US" sz="2000" spc="-1" strike="noStrike">
              <a:latin typeface="Arial"/>
            </a:endParaRPr>
          </a:p>
          <a:p>
            <a:pPr lvl="1" marL="685800" indent="-227160">
              <a:lnSpc>
                <a:spcPct val="90000"/>
              </a:lnSpc>
              <a:spcBef>
                <a:spcPts val="499"/>
              </a:spcBef>
              <a:buClr>
                <a:srgbClr val="ffffff"/>
              </a:buClr>
              <a:buFont typeface="Arial"/>
              <a:buChar char="•"/>
            </a:pPr>
            <a:r>
              <a:rPr b="0" lang="en-US" sz="2000" spc="-1" strike="noStrike">
                <a:solidFill>
                  <a:srgbClr val="ffffff"/>
                </a:solidFill>
                <a:latin typeface="Century Gothic"/>
                <a:ea typeface="DejaVu Sans"/>
              </a:rPr>
              <a:t>How do you know when the scope has completed?</a:t>
            </a:r>
            <a:endParaRPr b="0" lang="en-US" sz="2000" spc="-1" strike="noStrike">
              <a:latin typeface="Arial"/>
            </a:endParaRPr>
          </a:p>
          <a:p>
            <a:pPr>
              <a:lnSpc>
                <a:spcPct val="90000"/>
              </a:lnSpc>
              <a:spcBef>
                <a:spcPts val="1001"/>
              </a:spcBef>
            </a:pPr>
            <a:endParaRPr b="0" lang="en-US" sz="2000" spc="-1" strike="noStrike">
              <a:latin typeface="Arial"/>
            </a:endParaRPr>
          </a:p>
          <a:p>
            <a:pPr>
              <a:lnSpc>
                <a:spcPct val="90000"/>
              </a:lnSpc>
              <a:spcBef>
                <a:spcPts val="1001"/>
              </a:spcBef>
            </a:pPr>
            <a:endParaRPr b="0" lang="en-US" sz="2000" spc="-1" strike="noStrike">
              <a:latin typeface="Arial"/>
            </a:endParaRPr>
          </a:p>
        </p:txBody>
      </p:sp>
      <p:sp>
        <p:nvSpPr>
          <p:cNvPr id="618" name="Rectangle 4"/>
          <p:cNvSpPr/>
          <p:nvPr/>
        </p:nvSpPr>
        <p:spPr>
          <a:xfrm>
            <a:off x="6819840" y="5572440"/>
            <a:ext cx="4685040" cy="63828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c586c0"/>
                </a:solidFill>
                <a:latin typeface="Menlo"/>
                <a:ea typeface="DejaVu Sans"/>
              </a:rPr>
              <a:t>with</a:t>
            </a:r>
            <a:r>
              <a:rPr b="0" lang="en-US" sz="1800" spc="-1" strike="noStrike">
                <a:solidFill>
                  <a:srgbClr val="d4d4d4"/>
                </a:solidFill>
                <a:latin typeface="Menlo"/>
                <a:ea typeface="DejaVu Sans"/>
              </a:rPr>
              <a:t> </a:t>
            </a:r>
            <a:r>
              <a:rPr b="0" lang="en-US" sz="1800" spc="-1" strike="noStrike">
                <a:solidFill>
                  <a:srgbClr val="dcdcaa"/>
                </a:solidFill>
                <a:latin typeface="Menlo"/>
                <a:ea typeface="DejaVu Sans"/>
              </a:rPr>
              <a:t>open</a:t>
            </a:r>
            <a:r>
              <a:rPr b="0" lang="en-US" sz="1800" spc="-1" strike="noStrike">
                <a:solidFill>
                  <a:srgbClr val="d4d4d4"/>
                </a:solidFill>
                <a:latin typeface="Menlo"/>
                <a:ea typeface="DejaVu Sans"/>
              </a:rPr>
              <a:t>(</a:t>
            </a:r>
            <a:r>
              <a:rPr b="0" lang="en-US" sz="1800" spc="-1" strike="noStrike">
                <a:solidFill>
                  <a:srgbClr val="ce9178"/>
                </a:solidFill>
                <a:latin typeface="Menlo"/>
                <a:ea typeface="DejaVu Sans"/>
              </a:rPr>
              <a:t>'test.txt'</a:t>
            </a:r>
            <a:r>
              <a:rPr b="0" lang="en-US" sz="1800" spc="-1" strike="noStrike">
                <a:solidFill>
                  <a:srgbClr val="d4d4d4"/>
                </a:solidFill>
                <a:latin typeface="Menlo"/>
                <a:ea typeface="DejaVu Sans"/>
              </a:rPr>
              <a:t>, </a:t>
            </a:r>
            <a:r>
              <a:rPr b="0" lang="en-US" sz="1800" spc="-1" strike="noStrike">
                <a:solidFill>
                  <a:srgbClr val="ce9178"/>
                </a:solidFill>
                <a:latin typeface="Menlo"/>
                <a:ea typeface="DejaVu Sans"/>
              </a:rPr>
              <a:t>'w'</a:t>
            </a:r>
            <a:r>
              <a:rPr b="0" lang="en-US" sz="1800" spc="-1" strike="noStrike">
                <a:solidFill>
                  <a:srgbClr val="d4d4d4"/>
                </a:solidFill>
                <a:latin typeface="Menlo"/>
                <a:ea typeface="DejaVu Sans"/>
              </a:rPr>
              <a:t>) </a:t>
            </a:r>
            <a:r>
              <a:rPr b="0" lang="en-US" sz="1800" spc="-1" strike="noStrike">
                <a:solidFill>
                  <a:srgbClr val="c586c0"/>
                </a:solidFill>
                <a:latin typeface="Menlo"/>
                <a:ea typeface="DejaVu Sans"/>
              </a:rPr>
              <a:t>as</a:t>
            </a:r>
            <a:r>
              <a:rPr b="0" lang="en-US" sz="1800" spc="-1" strike="noStrike">
                <a:solidFill>
                  <a:srgbClr val="d4d4d4"/>
                </a:solidFill>
                <a:latin typeface="Menlo"/>
                <a:ea typeface="DejaVu Sans"/>
              </a:rPr>
              <a:t> f:</a:t>
            </a:r>
            <a:endParaRPr b="0" lang="en-US" sz="1800" spc="-1" strike="noStrike">
              <a:latin typeface="Arial"/>
            </a:endParaRPr>
          </a:p>
          <a:p>
            <a:pPr>
              <a:lnSpc>
                <a:spcPct val="100000"/>
              </a:lnSpc>
            </a:pPr>
            <a:r>
              <a:rPr b="0" lang="en-US" sz="1800" spc="-1" strike="noStrike">
                <a:solidFill>
                  <a:srgbClr val="d4d4d4"/>
                </a:solidFill>
                <a:latin typeface="Menlo"/>
                <a:ea typeface="DejaVu Sans"/>
              </a:rPr>
              <a:t>    </a:t>
            </a:r>
            <a:r>
              <a:rPr b="0" lang="en-US" sz="1800" spc="-1" strike="noStrike">
                <a:solidFill>
                  <a:srgbClr val="d4d4d4"/>
                </a:solidFill>
                <a:latin typeface="Menlo"/>
                <a:ea typeface="DejaVu Sans"/>
              </a:rPr>
              <a:t>f.write(</a:t>
            </a:r>
            <a:r>
              <a:rPr b="0" lang="en-US" sz="1800" spc="-1" strike="noStrike">
                <a:solidFill>
                  <a:srgbClr val="ce9178"/>
                </a:solidFill>
                <a:latin typeface="Menlo"/>
                <a:ea typeface="DejaVu Sans"/>
              </a:rPr>
              <a:t>'Hello world'</a:t>
            </a:r>
            <a:r>
              <a:rPr b="0" lang="en-US" sz="1800" spc="-1" strike="noStrike">
                <a:solidFill>
                  <a:srgbClr val="d4d4d4"/>
                </a:solidFill>
                <a:latin typeface="Menlo"/>
                <a:ea typeface="DejaVu Sans"/>
              </a:rPr>
              <a:t>)</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9" name="Title 1"/>
          <p:cNvSpPr/>
          <p:nvPr/>
        </p:nvSpPr>
        <p:spPr>
          <a:xfrm>
            <a:off x="2895480" y="764280"/>
            <a:ext cx="8609040" cy="1291680"/>
          </a:xfrm>
          <a:prstGeom prst="rect">
            <a:avLst/>
          </a:prstGeom>
          <a:noFill/>
          <a:ln w="0">
            <a:noFill/>
          </a:ln>
        </p:spPr>
        <p:style>
          <a:lnRef idx="0"/>
          <a:fillRef idx="0"/>
          <a:effectRef idx="0"/>
          <a:fontRef idx="minor"/>
        </p:style>
        <p:txBody>
          <a:bodyPr lIns="90000" rIns="90000" tIns="45000" bIns="45000" anchor="ctr">
            <a:noAutofit/>
          </a:bodyPr>
          <a:p>
            <a:pPr algn="r">
              <a:lnSpc>
                <a:spcPct val="90000"/>
              </a:lnSpc>
            </a:pPr>
            <a:r>
              <a:rPr b="0" lang="en-US" sz="4000" spc="-1" strike="noStrike" cap="all">
                <a:solidFill>
                  <a:srgbClr val="ffffff"/>
                </a:solidFill>
                <a:latin typeface="Century Gothic"/>
                <a:ea typeface="DejaVu Sans"/>
              </a:rPr>
              <a:t>Reading a JSON file</a:t>
            </a:r>
            <a:endParaRPr b="0" lang="en-US" sz="4000" spc="-1" strike="noStrike">
              <a:latin typeface="Arial"/>
            </a:endParaRPr>
          </a:p>
        </p:txBody>
      </p:sp>
      <p:sp>
        <p:nvSpPr>
          <p:cNvPr id="620" name="Content Placeholder 2"/>
          <p:cNvSpPr/>
          <p:nvPr/>
        </p:nvSpPr>
        <p:spPr>
          <a:xfrm>
            <a:off x="685800" y="2194560"/>
            <a:ext cx="10819080" cy="4022640"/>
          </a:xfrm>
          <a:prstGeom prst="rect">
            <a:avLst/>
          </a:prstGeom>
          <a:noFill/>
          <a:ln w="0">
            <a:noFill/>
          </a:ln>
        </p:spPr>
        <p:style>
          <a:lnRef idx="0"/>
          <a:fillRef idx="0"/>
          <a:effectRef idx="0"/>
          <a:fontRef idx="minor"/>
        </p:style>
        <p:txBody>
          <a:bodyPr lIns="90000" rIns="90000" tIns="45000" bIns="45000">
            <a:noAutofit/>
          </a:bodyPr>
          <a:p>
            <a:pPr marL="228600" indent="-227160">
              <a:lnSpc>
                <a:spcPct val="90000"/>
              </a:lnSpc>
              <a:spcBef>
                <a:spcPts val="1001"/>
              </a:spcBef>
              <a:buClr>
                <a:srgbClr val="ffffff"/>
              </a:buClr>
              <a:buFont typeface="Arial"/>
              <a:buChar char="•"/>
            </a:pPr>
            <a:r>
              <a:rPr b="0" lang="en-US" sz="2200" spc="-1" strike="noStrike">
                <a:solidFill>
                  <a:srgbClr val="ffffff"/>
                </a:solidFill>
                <a:latin typeface="Century Gothic"/>
                <a:ea typeface="DejaVu Sans"/>
              </a:rPr>
              <a:t>Reading a json file is almost no code.</a:t>
            </a:r>
            <a:endParaRPr b="0" lang="en-US" sz="2200" spc="-1" strike="noStrike">
              <a:latin typeface="Arial"/>
            </a:endParaRPr>
          </a:p>
          <a:p>
            <a:pPr marL="228600" indent="-227160">
              <a:lnSpc>
                <a:spcPct val="90000"/>
              </a:lnSpc>
              <a:spcBef>
                <a:spcPts val="1001"/>
              </a:spcBef>
              <a:buClr>
                <a:srgbClr val="ffffff"/>
              </a:buClr>
              <a:buFont typeface="Arial"/>
              <a:buChar char="•"/>
            </a:pPr>
            <a:r>
              <a:rPr b="0" lang="en-US" sz="2200" spc="-1" strike="noStrike">
                <a:solidFill>
                  <a:srgbClr val="ffffff"/>
                </a:solidFill>
                <a:latin typeface="Century Gothic"/>
                <a:ea typeface="DejaVu Sans"/>
              </a:rPr>
              <a:t>Note the scoping of data</a:t>
            </a:r>
            <a:endParaRPr b="0" lang="en-US" sz="2200" spc="-1" strike="noStrike">
              <a:latin typeface="Arial"/>
            </a:endParaRPr>
          </a:p>
        </p:txBody>
      </p:sp>
      <p:pic>
        <p:nvPicPr>
          <p:cNvPr id="621" name="" descr=""/>
          <p:cNvPicPr/>
          <p:nvPr/>
        </p:nvPicPr>
        <p:blipFill>
          <a:blip r:embed="rId1"/>
          <a:stretch/>
        </p:blipFill>
        <p:spPr>
          <a:xfrm>
            <a:off x="952920" y="3629520"/>
            <a:ext cx="5447520" cy="1856520"/>
          </a:xfrm>
          <a:prstGeom prst="rect">
            <a:avLst/>
          </a:prstGeom>
          <a:ln w="0">
            <a:noFill/>
          </a:ln>
        </p:spPr>
      </p:pic>
      <p:pic>
        <p:nvPicPr>
          <p:cNvPr id="622" name="" descr=""/>
          <p:cNvPicPr/>
          <p:nvPr/>
        </p:nvPicPr>
        <p:blipFill>
          <a:blip r:embed="rId2"/>
          <a:stretch/>
        </p:blipFill>
        <p:spPr>
          <a:xfrm>
            <a:off x="6952320" y="3096000"/>
            <a:ext cx="4857120" cy="2390040"/>
          </a:xfrm>
          <a:prstGeom prst="rect">
            <a:avLst/>
          </a:prstGeom>
          <a:ln w="0">
            <a:noFill/>
          </a:ln>
        </p:spPr>
      </p:pic>
    </p:spTree>
  </p:cSld>
  <mc:AlternateContent>
    <mc:Choice Requires="p14">
      <p:transition spd="slow" p14:dur="2000"/>
    </mc:Choice>
    <mc:Fallback>
      <p:transition spd="slow"/>
    </mc:Fallback>
  </mc:AlternateContent>
</p:sld>
</file>

<file path=ppt/slides/slide1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gradFill rotWithShape="0">
          <a:gsLst>
            <a:gs pos="0">
              <a:srgbClr val="515151"/>
            </a:gs>
            <a:gs pos="100000">
              <a:srgbClr val="2d2d2d"/>
            </a:gs>
          </a:gsLst>
          <a:lin ang="5400000"/>
        </a:gradFill>
      </p:bgPr>
    </p:bg>
    <p:spTree>
      <p:nvGrpSpPr>
        <p:cNvPr id="1" name=""/>
        <p:cNvGrpSpPr/>
        <p:nvPr/>
      </p:nvGrpSpPr>
      <p:grpSpPr>
        <a:xfrm>
          <a:off x="0" y="0"/>
          <a:ext cx="0" cy="0"/>
          <a:chOff x="0" y="0"/>
          <a:chExt cx="0" cy="0"/>
        </a:xfrm>
      </p:grpSpPr>
      <p:pic>
        <p:nvPicPr>
          <p:cNvPr id="623" name="Picture 18" descr=""/>
          <p:cNvPicPr/>
          <p:nvPr/>
        </p:nvPicPr>
        <p:blipFill>
          <a:blip r:embed="rId1"/>
          <a:stretch/>
        </p:blipFill>
        <p:spPr>
          <a:xfrm>
            <a:off x="0" y="0"/>
            <a:ext cx="12190680" cy="1440000"/>
          </a:xfrm>
          <a:prstGeom prst="rect">
            <a:avLst/>
          </a:prstGeom>
          <a:ln w="0">
            <a:noFill/>
          </a:ln>
        </p:spPr>
      </p:pic>
      <p:sp>
        <p:nvSpPr>
          <p:cNvPr id="624" name="Rectangle 20"/>
          <p:cNvSpPr/>
          <p:nvPr/>
        </p:nvSpPr>
        <p:spPr>
          <a:xfrm>
            <a:off x="0" y="0"/>
            <a:ext cx="12190680" cy="6856560"/>
          </a:xfrm>
          <a:prstGeom prst="rect">
            <a:avLst/>
          </a:prstGeom>
          <a:gradFill rotWithShape="0">
            <a:gsLst>
              <a:gs pos="0">
                <a:srgbClr val="515151"/>
              </a:gs>
              <a:gs pos="100000">
                <a:srgbClr val="2d2d2d"/>
              </a:gs>
            </a:gsLst>
            <a:lin ang="5400000"/>
          </a:gradFill>
          <a:ln w="12600">
            <a:noFill/>
          </a:ln>
        </p:spPr>
        <p:style>
          <a:lnRef idx="0"/>
          <a:fillRef idx="0"/>
          <a:effectRef idx="0"/>
          <a:fontRef idx="minor"/>
        </p:style>
      </p:sp>
      <p:sp>
        <p:nvSpPr>
          <p:cNvPr id="625" name="Title 1"/>
          <p:cNvSpPr/>
          <p:nvPr/>
        </p:nvSpPr>
        <p:spPr>
          <a:xfrm>
            <a:off x="496080" y="764280"/>
            <a:ext cx="3359880" cy="5214600"/>
          </a:xfrm>
          <a:prstGeom prst="rect">
            <a:avLst/>
          </a:prstGeom>
          <a:noFill/>
          <a:ln w="0">
            <a:noFill/>
          </a:ln>
        </p:spPr>
        <p:style>
          <a:lnRef idx="0"/>
          <a:fillRef idx="0"/>
          <a:effectRef idx="0"/>
          <a:fontRef idx="minor"/>
        </p:style>
        <p:txBody>
          <a:bodyPr lIns="90000" rIns="90000" tIns="45000" bIns="45000" anchor="ctr">
            <a:normAutofit/>
          </a:bodyPr>
          <a:p>
            <a:pPr algn="r">
              <a:lnSpc>
                <a:spcPct val="90000"/>
              </a:lnSpc>
            </a:pPr>
            <a:r>
              <a:rPr b="0" lang="en-US" sz="4000" spc="-1" strike="noStrike" cap="all">
                <a:solidFill>
                  <a:srgbClr val="ffffff"/>
                </a:solidFill>
                <a:latin typeface="Century Gothic"/>
                <a:ea typeface="DejaVu Sans"/>
              </a:rPr>
              <a:t>Module 10</a:t>
            </a:r>
            <a:endParaRPr b="0" lang="en-US" sz="4000" spc="-1" strike="noStrike">
              <a:latin typeface="Arial"/>
            </a:endParaRPr>
          </a:p>
        </p:txBody>
      </p:sp>
      <p:sp>
        <p:nvSpPr>
          <p:cNvPr id="626" name="Straight Connector 22"/>
          <p:cNvSpPr/>
          <p:nvPr/>
        </p:nvSpPr>
        <p:spPr>
          <a:xfrm>
            <a:off x="4127040" y="1923480"/>
            <a:ext cx="360" cy="3017520"/>
          </a:xfrm>
          <a:prstGeom prst="line">
            <a:avLst/>
          </a:prstGeom>
          <a:ln w="19080">
            <a:solidFill>
              <a:srgbClr val="df2e28"/>
            </a:solidFill>
            <a:round/>
          </a:ln>
        </p:spPr>
        <p:style>
          <a:lnRef idx="0"/>
          <a:fillRef idx="0"/>
          <a:effectRef idx="0"/>
          <a:fontRef idx="minor"/>
        </p:style>
      </p:sp>
      <p:sp>
        <p:nvSpPr>
          <p:cNvPr id="627" name="Text Placeholder 2"/>
          <p:cNvSpPr/>
          <p:nvPr/>
        </p:nvSpPr>
        <p:spPr>
          <a:xfrm>
            <a:off x="4370040" y="764280"/>
            <a:ext cx="7085160" cy="5214600"/>
          </a:xfrm>
          <a:prstGeom prst="rect">
            <a:avLst/>
          </a:prstGeom>
          <a:noFill/>
          <a:ln w="0">
            <a:noFill/>
          </a:ln>
        </p:spPr>
        <p:style>
          <a:lnRef idx="0"/>
          <a:fillRef idx="0"/>
          <a:effectRef idx="0"/>
          <a:fontRef idx="minor"/>
        </p:style>
        <p:txBody>
          <a:bodyPr lIns="90000" rIns="90000" tIns="45000" bIns="45000" anchor="ctr">
            <a:normAutofit/>
          </a:bodyPr>
          <a:p>
            <a:pPr>
              <a:lnSpc>
                <a:spcPct val="90000"/>
              </a:lnSpc>
              <a:spcBef>
                <a:spcPts val="1001"/>
              </a:spcBef>
              <a:tabLst>
                <a:tab algn="l" pos="0"/>
              </a:tabLst>
            </a:pPr>
            <a:r>
              <a:rPr b="0" lang="en-US" sz="4000" spc="-1" strike="noStrike">
                <a:solidFill>
                  <a:srgbClr val="ffffff"/>
                </a:solidFill>
                <a:latin typeface="Century Gothic"/>
                <a:ea typeface="DejaVu Sans"/>
              </a:rPr>
              <a:t>PIP &amp; Venv</a:t>
            </a:r>
            <a:endParaRPr b="0" lang="en-US" sz="4000" spc="-1" strike="noStrike">
              <a:latin typeface="Arial"/>
            </a:endParaRPr>
          </a:p>
        </p:txBody>
      </p:sp>
    </p:spTree>
  </p:cSld>
  <mc:AlternateContent>
    <mc:Choice Requires="p14">
      <p:transition spd="slow" p14:dur="2000"/>
    </mc:Choice>
    <mc:Fallback>
      <p:transition spd="slow"/>
    </mc:Fallback>
  </mc:AlternateContent>
</p:sld>
</file>

<file path=ppt/slides/slide1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28" name="Title 1"/>
          <p:cNvSpPr/>
          <p:nvPr/>
        </p:nvSpPr>
        <p:spPr>
          <a:xfrm>
            <a:off x="2895480" y="764280"/>
            <a:ext cx="8609040" cy="1291680"/>
          </a:xfrm>
          <a:prstGeom prst="rect">
            <a:avLst/>
          </a:prstGeom>
          <a:noFill/>
          <a:ln w="0">
            <a:noFill/>
          </a:ln>
        </p:spPr>
        <p:style>
          <a:lnRef idx="0"/>
          <a:fillRef idx="0"/>
          <a:effectRef idx="0"/>
          <a:fontRef idx="minor"/>
        </p:style>
        <p:txBody>
          <a:bodyPr lIns="90000" rIns="90000" tIns="45000" bIns="45000" anchor="ctr">
            <a:noAutofit/>
          </a:bodyPr>
          <a:p>
            <a:pPr algn="r">
              <a:lnSpc>
                <a:spcPct val="90000"/>
              </a:lnSpc>
            </a:pPr>
            <a:r>
              <a:rPr b="0" lang="en-US" sz="4000" spc="-1" strike="noStrike" cap="all">
                <a:solidFill>
                  <a:srgbClr val="ffffff"/>
                </a:solidFill>
                <a:latin typeface="Century Gothic"/>
                <a:ea typeface="DejaVu Sans"/>
              </a:rPr>
              <a:t>PIP</a:t>
            </a:r>
            <a:endParaRPr b="0" lang="en-US" sz="4000" spc="-1" strike="noStrike">
              <a:latin typeface="Arial"/>
            </a:endParaRPr>
          </a:p>
        </p:txBody>
      </p:sp>
      <p:sp>
        <p:nvSpPr>
          <p:cNvPr id="629" name="Content Placeholder 2"/>
          <p:cNvSpPr/>
          <p:nvPr/>
        </p:nvSpPr>
        <p:spPr>
          <a:xfrm>
            <a:off x="685800" y="2069640"/>
            <a:ext cx="10819080" cy="4022640"/>
          </a:xfrm>
          <a:prstGeom prst="rect">
            <a:avLst/>
          </a:prstGeom>
          <a:noFill/>
          <a:ln w="0">
            <a:noFill/>
          </a:ln>
        </p:spPr>
        <p:style>
          <a:lnRef idx="0"/>
          <a:fillRef idx="0"/>
          <a:effectRef idx="0"/>
          <a:fontRef idx="minor"/>
        </p:style>
        <p:txBody>
          <a:bodyPr lIns="90000" rIns="90000" tIns="45000" bIns="45000">
            <a:noAutofit/>
          </a:bodyPr>
          <a:p>
            <a:pPr marL="228600" indent="-227160">
              <a:lnSpc>
                <a:spcPct val="90000"/>
              </a:lnSpc>
              <a:spcBef>
                <a:spcPts val="1001"/>
              </a:spcBef>
              <a:buClr>
                <a:srgbClr val="ffffff"/>
              </a:buClr>
              <a:buFont typeface="Arial"/>
              <a:buChar char="•"/>
            </a:pPr>
            <a:r>
              <a:rPr b="0" lang="en-US" sz="2200" spc="-1" strike="noStrike">
                <a:solidFill>
                  <a:srgbClr val="ffffff"/>
                </a:solidFill>
                <a:latin typeface="Century Gothic"/>
                <a:ea typeface="DejaVu Sans"/>
              </a:rPr>
              <a:t>PIP = Pip Installs Packages</a:t>
            </a:r>
            <a:endParaRPr b="0" lang="en-US" sz="2200" spc="-1" strike="noStrike">
              <a:latin typeface="Arial"/>
            </a:endParaRPr>
          </a:p>
          <a:p>
            <a:pPr marL="228600" indent="-227160">
              <a:lnSpc>
                <a:spcPct val="90000"/>
              </a:lnSpc>
              <a:spcBef>
                <a:spcPts val="1001"/>
              </a:spcBef>
              <a:buClr>
                <a:srgbClr val="ffffff"/>
              </a:buClr>
              <a:buFont typeface="Arial"/>
              <a:buChar char="•"/>
            </a:pPr>
            <a:r>
              <a:rPr b="0" lang="en-US" sz="2200" spc="-1" strike="noStrike">
                <a:solidFill>
                  <a:srgbClr val="ffffff"/>
                </a:solidFill>
                <a:latin typeface="Century Gothic"/>
                <a:ea typeface="DejaVu Sans"/>
              </a:rPr>
              <a:t>The official Python Package Manager</a:t>
            </a:r>
            <a:endParaRPr b="0" lang="en-US" sz="2200" spc="-1" strike="noStrike">
              <a:latin typeface="Arial"/>
            </a:endParaRPr>
          </a:p>
          <a:p>
            <a:pPr>
              <a:lnSpc>
                <a:spcPct val="90000"/>
              </a:lnSpc>
              <a:spcBef>
                <a:spcPts val="1001"/>
              </a:spcBef>
            </a:pPr>
            <a:endParaRPr b="0" lang="en-US" sz="2200" spc="-1" strike="noStrike">
              <a:latin typeface="Arial"/>
            </a:endParaRPr>
          </a:p>
          <a:p>
            <a:pPr marL="228600" indent="-227160">
              <a:lnSpc>
                <a:spcPct val="90000"/>
              </a:lnSpc>
              <a:spcBef>
                <a:spcPts val="1001"/>
              </a:spcBef>
              <a:buClr>
                <a:srgbClr val="ffffff"/>
              </a:buClr>
              <a:buFont typeface="Arial"/>
              <a:buChar char="•"/>
            </a:pPr>
            <a:r>
              <a:rPr b="0" lang="en-US" sz="2200" spc="-1" strike="noStrike">
                <a:solidFill>
                  <a:srgbClr val="ffffff"/>
                </a:solidFill>
                <a:latin typeface="Century Gothic"/>
                <a:ea typeface="DejaVu Sans"/>
              </a:rPr>
              <a:t>By default install packages installed on the Python Package Index (PyPI)</a:t>
            </a:r>
            <a:endParaRPr b="0" lang="en-US" sz="2200" spc="-1" strike="noStrike">
              <a:latin typeface="Arial"/>
            </a:endParaRPr>
          </a:p>
          <a:p>
            <a:pPr marL="228600" indent="-227160">
              <a:lnSpc>
                <a:spcPct val="90000"/>
              </a:lnSpc>
              <a:spcBef>
                <a:spcPts val="1001"/>
              </a:spcBef>
              <a:buClr>
                <a:srgbClr val="ffffff"/>
              </a:buClr>
              <a:buFont typeface="Arial"/>
              <a:buChar char="•"/>
            </a:pPr>
            <a:r>
              <a:rPr b="0" lang="en-US" sz="2200" spc="-1" strike="noStrike">
                <a:solidFill>
                  <a:srgbClr val="ffffff"/>
                </a:solidFill>
                <a:latin typeface="Century Gothic"/>
                <a:ea typeface="DejaVu Sans"/>
              </a:rPr>
              <a:t>Pip Documentation: </a:t>
            </a:r>
            <a:r>
              <a:rPr b="0" lang="en-US" sz="2200" spc="-1" strike="noStrike" u="sng">
                <a:solidFill>
                  <a:srgbClr val="0000ff"/>
                </a:solidFill>
                <a:uFillTx/>
                <a:latin typeface="Century Gothic"/>
                <a:ea typeface="DejaVu Sans"/>
                <a:hlinkClick r:id="rId1"/>
              </a:rPr>
              <a:t>https://pip.pypa.io/en/stable/</a:t>
            </a:r>
            <a:endParaRPr b="0" lang="en-US" sz="2200" spc="-1" strike="noStrike">
              <a:latin typeface="Arial"/>
            </a:endParaRPr>
          </a:p>
          <a:p>
            <a:pPr marL="228600" indent="-227160">
              <a:lnSpc>
                <a:spcPct val="90000"/>
              </a:lnSpc>
              <a:spcBef>
                <a:spcPts val="1001"/>
              </a:spcBef>
              <a:buClr>
                <a:srgbClr val="ffffff"/>
              </a:buClr>
              <a:buFont typeface="Arial"/>
              <a:buChar char="•"/>
            </a:pPr>
            <a:r>
              <a:rPr b="0" lang="en-US" sz="2200" spc="-1" strike="noStrike">
                <a:solidFill>
                  <a:srgbClr val="ffffff"/>
                </a:solidFill>
                <a:latin typeface="Century Gothic"/>
                <a:ea typeface="DejaVu Sans"/>
              </a:rPr>
              <a:t>Installed with Python by default since Python 3.4</a:t>
            </a:r>
            <a:endParaRPr b="0" lang="en-US" sz="2200" spc="-1" strike="noStrike">
              <a:latin typeface="Arial"/>
            </a:endParaRPr>
          </a:p>
          <a:p>
            <a:pPr marL="228600" indent="-227160">
              <a:lnSpc>
                <a:spcPct val="90000"/>
              </a:lnSpc>
              <a:spcBef>
                <a:spcPts val="1001"/>
              </a:spcBef>
              <a:buClr>
                <a:srgbClr val="ffffff"/>
              </a:buClr>
              <a:buFont typeface="Arial"/>
              <a:buChar char="•"/>
            </a:pPr>
            <a:r>
              <a:rPr b="0" lang="en-US" sz="2200" spc="-1" strike="noStrike">
                <a:solidFill>
                  <a:srgbClr val="ffffff"/>
                </a:solidFill>
                <a:latin typeface="Century Gothic"/>
                <a:ea typeface="DejaVu Sans"/>
              </a:rPr>
              <a:t>Check to see if it is installed.</a:t>
            </a:r>
            <a:endParaRPr b="0" lang="en-US" sz="2200" spc="-1" strike="noStrike">
              <a:latin typeface="Arial"/>
            </a:endParaRPr>
          </a:p>
          <a:p>
            <a:pPr>
              <a:lnSpc>
                <a:spcPct val="90000"/>
              </a:lnSpc>
              <a:spcBef>
                <a:spcPts val="1001"/>
              </a:spcBef>
            </a:pPr>
            <a:endParaRPr b="0" lang="en-US" sz="2200" spc="-1" strike="noStrike">
              <a:latin typeface="Arial"/>
            </a:endParaRPr>
          </a:p>
          <a:p>
            <a:pPr algn="ctr">
              <a:lnSpc>
                <a:spcPct val="90000"/>
              </a:lnSpc>
              <a:spcBef>
                <a:spcPts val="1001"/>
              </a:spcBef>
              <a:tabLst>
                <a:tab algn="l" pos="0"/>
              </a:tabLst>
            </a:pPr>
            <a:r>
              <a:rPr b="0" lang="en-US" sz="3600" spc="-1" strike="noStrike">
                <a:solidFill>
                  <a:srgbClr val="ffffff"/>
                </a:solidFill>
                <a:latin typeface="Century Gothic"/>
                <a:ea typeface="DejaVu Sans"/>
              </a:rPr>
              <a:t>python3 -m ensurepip --default-pip</a:t>
            </a:r>
            <a:endParaRPr b="0" lang="en-US" sz="3600" spc="-1" strike="noStrike">
              <a:latin typeface="Arial"/>
            </a:endParaRPr>
          </a:p>
          <a:p>
            <a:pPr>
              <a:lnSpc>
                <a:spcPct val="100000"/>
              </a:lnSpc>
              <a:tabLst>
                <a:tab algn="l" pos="0"/>
              </a:tabLst>
            </a:pPr>
            <a:endParaRPr b="0" lang="en-US" sz="3600" spc="-1" strike="noStrike">
              <a:latin typeface="Arial"/>
            </a:endParaRPr>
          </a:p>
        </p:txBody>
      </p:sp>
    </p:spTree>
  </p:cSld>
  <mc:AlternateContent>
    <mc:Choice Requires="p14">
      <p:transition spd="slow" p14:dur="2000"/>
    </mc:Choice>
    <mc:Fallback>
      <p:transition spd="slow"/>
    </mc:Fallback>
  </mc:AlternateContent>
</p:sld>
</file>

<file path=ppt/slides/slide1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30" name="Title 1"/>
          <p:cNvSpPr/>
          <p:nvPr/>
        </p:nvSpPr>
        <p:spPr>
          <a:xfrm>
            <a:off x="2895480" y="764280"/>
            <a:ext cx="8609040" cy="1291680"/>
          </a:xfrm>
          <a:prstGeom prst="rect">
            <a:avLst/>
          </a:prstGeom>
          <a:noFill/>
          <a:ln w="0">
            <a:noFill/>
          </a:ln>
        </p:spPr>
        <p:style>
          <a:lnRef idx="0"/>
          <a:fillRef idx="0"/>
          <a:effectRef idx="0"/>
          <a:fontRef idx="minor"/>
        </p:style>
        <p:txBody>
          <a:bodyPr lIns="90000" rIns="90000" tIns="45000" bIns="45000" anchor="ctr">
            <a:noAutofit/>
          </a:bodyPr>
          <a:p>
            <a:pPr algn="r">
              <a:lnSpc>
                <a:spcPct val="90000"/>
              </a:lnSpc>
            </a:pPr>
            <a:r>
              <a:rPr b="0" lang="en-US" sz="4000" spc="-1" strike="noStrike" cap="all">
                <a:solidFill>
                  <a:srgbClr val="ffffff"/>
                </a:solidFill>
                <a:latin typeface="Century Gothic"/>
                <a:ea typeface="DejaVu Sans"/>
              </a:rPr>
              <a:t>Pip commands</a:t>
            </a:r>
            <a:endParaRPr b="0" lang="en-US" sz="4000" spc="-1" strike="noStrike">
              <a:latin typeface="Arial"/>
            </a:endParaRPr>
          </a:p>
        </p:txBody>
      </p:sp>
      <p:graphicFrame>
        <p:nvGraphicFramePr>
          <p:cNvPr id="631" name="Content Placeholder 3"/>
          <p:cNvGraphicFramePr/>
          <p:nvPr/>
        </p:nvGraphicFramePr>
        <p:xfrm>
          <a:off x="685800" y="2193840"/>
          <a:ext cx="10819800" cy="3959280"/>
        </p:xfrm>
        <a:graphic>
          <a:graphicData uri="http://schemas.openxmlformats.org/drawingml/2006/table">
            <a:tbl>
              <a:tblPr/>
              <a:tblGrid>
                <a:gridCol w="3867120"/>
                <a:gridCol w="6953040"/>
              </a:tblGrid>
              <a:tr h="370800">
                <a:tc>
                  <a:txBody>
                    <a:bodyPr>
                      <a:noAutofit/>
                    </a:bodyPr>
                    <a:p>
                      <a:pPr algn="ctr">
                        <a:lnSpc>
                          <a:spcPct val="100000"/>
                        </a:lnSpc>
                      </a:pPr>
                      <a:r>
                        <a:rPr b="1" lang="en-US" sz="1800" spc="-1" strike="noStrike">
                          <a:solidFill>
                            <a:srgbClr val="ffffff"/>
                          </a:solidFill>
                          <a:latin typeface="Century Gothic"/>
                        </a:rPr>
                        <a:t>Command </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df2e28"/>
                    </a:solidFill>
                  </a:tcPr>
                </a:tc>
                <a:tc>
                  <a:txBody>
                    <a:bodyPr>
                      <a:noAutofit/>
                    </a:bodyPr>
                    <a:p>
                      <a:pPr algn="ctr">
                        <a:lnSpc>
                          <a:spcPct val="100000"/>
                        </a:lnSpc>
                      </a:pPr>
                      <a:r>
                        <a:rPr b="1" lang="en-US" sz="1800" spc="-1" strike="noStrike">
                          <a:solidFill>
                            <a:srgbClr val="ffffff"/>
                          </a:solidFill>
                          <a:latin typeface="Century Gothic"/>
                        </a:rPr>
                        <a:t>Purpose</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df2e28"/>
                    </a:solidFill>
                  </a:tcPr>
                </a:tc>
              </a:tr>
              <a:tr h="370800">
                <a:tc>
                  <a:txBody>
                    <a:bodyPr>
                      <a:noAutofit/>
                    </a:bodyPr>
                    <a:p>
                      <a:pPr>
                        <a:lnSpc>
                          <a:spcPct val="100000"/>
                        </a:lnSpc>
                        <a:tabLst>
                          <a:tab algn="l" pos="0"/>
                        </a:tabLst>
                      </a:pPr>
                      <a:r>
                        <a:rPr b="0" lang="en-US" sz="1800" spc="-1" strike="noStrike">
                          <a:solidFill>
                            <a:srgbClr val="000000"/>
                          </a:solidFill>
                          <a:latin typeface="Century Gothic"/>
                        </a:rPr>
                        <a:t>pip --version</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2cdcd"/>
                    </a:solidFill>
                  </a:tcPr>
                </a:tc>
                <a:tc>
                  <a:txBody>
                    <a:bodyPr>
                      <a:noAutofit/>
                    </a:bodyPr>
                    <a:p>
                      <a:pPr>
                        <a:lnSpc>
                          <a:spcPct val="100000"/>
                        </a:lnSpc>
                        <a:tabLst>
                          <a:tab algn="l" pos="0"/>
                        </a:tabLst>
                      </a:pPr>
                      <a:r>
                        <a:rPr b="0" lang="en-US" sz="1800" spc="-1" strike="noStrike">
                          <a:solidFill>
                            <a:srgbClr val="000000"/>
                          </a:solidFill>
                          <a:latin typeface="Century Gothic"/>
                        </a:rPr>
                        <a:t>Lists the version of pip</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2cdcd"/>
                    </a:solidFill>
                  </a:tcPr>
                </a:tc>
              </a:tr>
              <a:tr h="370800">
                <a:tc>
                  <a:txBody>
                    <a:bodyPr>
                      <a:noAutofit/>
                    </a:bodyPr>
                    <a:p>
                      <a:pPr>
                        <a:lnSpc>
                          <a:spcPct val="100000"/>
                        </a:lnSpc>
                        <a:tabLst>
                          <a:tab algn="l" pos="0"/>
                        </a:tabLst>
                      </a:pPr>
                      <a:r>
                        <a:rPr b="0" lang="en-US" sz="1800" spc="-1" strike="noStrike">
                          <a:solidFill>
                            <a:srgbClr val="000000"/>
                          </a:solidFill>
                          <a:latin typeface="Century Gothic"/>
                        </a:rPr>
                        <a:t>pip install -U pip</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9e7e7"/>
                    </a:solidFill>
                  </a:tcPr>
                </a:tc>
                <a:tc>
                  <a:txBody>
                    <a:bodyPr>
                      <a:noAutofit/>
                    </a:bodyPr>
                    <a:p>
                      <a:pPr>
                        <a:lnSpc>
                          <a:spcPct val="100000"/>
                        </a:lnSpc>
                        <a:tabLst>
                          <a:tab algn="l" pos="0"/>
                        </a:tabLst>
                      </a:pPr>
                      <a:r>
                        <a:rPr b="0" lang="en-US" sz="1800" spc="-1" strike="noStrike">
                          <a:solidFill>
                            <a:srgbClr val="000000"/>
                          </a:solidFill>
                          <a:latin typeface="Century Gothic"/>
                        </a:rPr>
                        <a:t>Upgrade pip to the latest version</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9e7e7"/>
                    </a:solidFill>
                  </a:tcPr>
                </a:tc>
              </a:tr>
              <a:tr h="370800">
                <a:tc>
                  <a:txBody>
                    <a:bodyPr>
                      <a:noAutofit/>
                    </a:bodyPr>
                    <a:p>
                      <a:pPr>
                        <a:lnSpc>
                          <a:spcPct val="100000"/>
                        </a:lnSpc>
                        <a:tabLst>
                          <a:tab algn="l" pos="0"/>
                        </a:tabLst>
                      </a:pPr>
                      <a:r>
                        <a:rPr b="0" lang="en-US" sz="1800" spc="-1" strike="noStrike">
                          <a:solidFill>
                            <a:srgbClr val="000000"/>
                          </a:solidFill>
                          <a:latin typeface="Century Gothic"/>
                        </a:rPr>
                        <a:t>pip list</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2cdcd"/>
                    </a:solidFill>
                  </a:tcPr>
                </a:tc>
                <a:tc>
                  <a:txBody>
                    <a:bodyPr>
                      <a:noAutofit/>
                    </a:bodyPr>
                    <a:p>
                      <a:pPr>
                        <a:lnSpc>
                          <a:spcPct val="100000"/>
                        </a:lnSpc>
                        <a:tabLst>
                          <a:tab algn="l" pos="0"/>
                        </a:tabLst>
                      </a:pPr>
                      <a:r>
                        <a:rPr b="0" lang="en-US" sz="1800" spc="-1" strike="noStrike">
                          <a:solidFill>
                            <a:srgbClr val="000000"/>
                          </a:solidFill>
                          <a:latin typeface="Century Gothic"/>
                        </a:rPr>
                        <a:t>shows what packages are installed on the system</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2cdcd"/>
                    </a:solidFill>
                  </a:tcPr>
                </a:tc>
              </a:tr>
              <a:tr h="622440">
                <a:tc>
                  <a:txBody>
                    <a:bodyPr>
                      <a:noAutofit/>
                    </a:bodyPr>
                    <a:p>
                      <a:pPr>
                        <a:lnSpc>
                          <a:spcPct val="100000"/>
                        </a:lnSpc>
                        <a:tabLst>
                          <a:tab algn="l" pos="0"/>
                        </a:tabLst>
                      </a:pPr>
                      <a:r>
                        <a:rPr b="0" lang="en-US" sz="1800" spc="-1" strike="noStrike">
                          <a:solidFill>
                            <a:srgbClr val="000000"/>
                          </a:solidFill>
                          <a:latin typeface="Century Gothic"/>
                        </a:rPr>
                        <a:t>pip list --outdated</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9e7e7"/>
                    </a:solidFill>
                  </a:tcPr>
                </a:tc>
                <a:tc>
                  <a:txBody>
                    <a:bodyPr>
                      <a:noAutofit/>
                    </a:bodyPr>
                    <a:p>
                      <a:pPr>
                        <a:lnSpc>
                          <a:spcPct val="100000"/>
                        </a:lnSpc>
                        <a:tabLst>
                          <a:tab algn="l" pos="0"/>
                        </a:tabLst>
                      </a:pPr>
                      <a:r>
                        <a:rPr b="0" lang="en-US" sz="1800" spc="-1" strike="noStrike">
                          <a:solidFill>
                            <a:srgbClr val="000000"/>
                          </a:solidFill>
                          <a:latin typeface="Century Gothic"/>
                        </a:rPr>
                        <a:t>shows the package, the version installed, the latest version available, and the type of distribution.  </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9e7e7"/>
                    </a:solidFill>
                  </a:tcPr>
                </a:tc>
              </a:tr>
              <a:tr h="370800">
                <a:tc>
                  <a:txBody>
                    <a:bodyPr>
                      <a:noAutofit/>
                    </a:bodyPr>
                    <a:p>
                      <a:pPr>
                        <a:lnSpc>
                          <a:spcPct val="100000"/>
                        </a:lnSpc>
                        <a:tabLst>
                          <a:tab algn="l" pos="0"/>
                        </a:tabLst>
                      </a:pPr>
                      <a:r>
                        <a:rPr b="0" lang="en-US" sz="1800" spc="-1" strike="noStrike">
                          <a:solidFill>
                            <a:srgbClr val="000000"/>
                          </a:solidFill>
                          <a:latin typeface="Century Gothic"/>
                        </a:rPr>
                        <a:t>pip install *package*</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2cdcd"/>
                    </a:solidFill>
                  </a:tcPr>
                </a:tc>
                <a:tc>
                  <a:txBody>
                    <a:bodyPr>
                      <a:noAutofit/>
                    </a:bodyPr>
                    <a:p>
                      <a:pPr>
                        <a:lnSpc>
                          <a:spcPct val="100000"/>
                        </a:lnSpc>
                      </a:pPr>
                      <a:r>
                        <a:rPr b="0" lang="en-US" sz="1800" spc="-1" strike="noStrike">
                          <a:solidFill>
                            <a:srgbClr val="000000"/>
                          </a:solidFill>
                          <a:latin typeface="Century Gothic"/>
                        </a:rPr>
                        <a:t>Installs a package</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2cdcd"/>
                    </a:solidFill>
                  </a:tcPr>
                </a:tc>
              </a:tr>
              <a:tr h="370800">
                <a:tc>
                  <a:txBody>
                    <a:bodyPr>
                      <a:noAutofit/>
                    </a:bodyPr>
                    <a:p>
                      <a:pPr>
                        <a:lnSpc>
                          <a:spcPct val="100000"/>
                        </a:lnSpc>
                        <a:tabLst>
                          <a:tab algn="l" pos="0"/>
                        </a:tabLst>
                      </a:pPr>
                      <a:r>
                        <a:rPr b="0" lang="en-US" sz="1800" spc="-1" strike="noStrike">
                          <a:solidFill>
                            <a:srgbClr val="000000"/>
                          </a:solidFill>
                          <a:latin typeface="Century Gothic"/>
                        </a:rPr>
                        <a:t>pip install --upgrade *package*</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9e7e7"/>
                    </a:solidFill>
                  </a:tcPr>
                </a:tc>
                <a:tc>
                  <a:txBody>
                    <a:bodyPr>
                      <a:noAutofit/>
                    </a:bodyPr>
                    <a:p>
                      <a:pPr>
                        <a:lnSpc>
                          <a:spcPct val="100000"/>
                        </a:lnSpc>
                      </a:pPr>
                      <a:r>
                        <a:rPr b="0" lang="en-US" sz="1800" spc="-1" strike="noStrike">
                          <a:solidFill>
                            <a:srgbClr val="000000"/>
                          </a:solidFill>
                          <a:latin typeface="Century Gothic"/>
                        </a:rPr>
                        <a:t>Upgrades a package</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9e7e7"/>
                    </a:solidFill>
                  </a:tcPr>
                </a:tc>
              </a:tr>
              <a:tr h="370800">
                <a:tc>
                  <a:txBody>
                    <a:bodyPr>
                      <a:noAutofit/>
                    </a:bodyPr>
                    <a:p>
                      <a:pPr>
                        <a:lnSpc>
                          <a:spcPct val="100000"/>
                        </a:lnSpc>
                        <a:tabLst>
                          <a:tab algn="l" pos="0"/>
                        </a:tabLst>
                      </a:pPr>
                      <a:r>
                        <a:rPr b="0" lang="en-US" sz="1800" spc="-1" strike="noStrike">
                          <a:solidFill>
                            <a:srgbClr val="000000"/>
                          </a:solidFill>
                          <a:latin typeface="Century Gothic"/>
                        </a:rPr>
                        <a:t>pip uninstall *package*</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2cdcd"/>
                    </a:solidFill>
                  </a:tcPr>
                </a:tc>
                <a:tc>
                  <a:txBody>
                    <a:bodyPr>
                      <a:noAutofit/>
                    </a:bodyPr>
                    <a:p>
                      <a:pPr>
                        <a:lnSpc>
                          <a:spcPct val="100000"/>
                        </a:lnSpc>
                      </a:pPr>
                      <a:r>
                        <a:rPr b="0" lang="en-US" sz="1800" spc="-1" strike="noStrike">
                          <a:solidFill>
                            <a:srgbClr val="000000"/>
                          </a:solidFill>
                          <a:latin typeface="Century Gothic"/>
                        </a:rPr>
                        <a:t>Removes a package</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2cdcd"/>
                    </a:solidFill>
                  </a:tcPr>
                </a:tc>
              </a:tr>
              <a:tr h="370800">
                <a:tc>
                  <a:txBody>
                    <a:bodyPr>
                      <a:noAutofit/>
                    </a:bodyPr>
                    <a:p>
                      <a:pPr>
                        <a:lnSpc>
                          <a:spcPct val="100000"/>
                        </a:lnSpc>
                        <a:tabLst>
                          <a:tab algn="l" pos="0"/>
                        </a:tabLst>
                      </a:pPr>
                      <a:r>
                        <a:rPr b="0" lang="en-US" sz="1800" spc="-1" strike="noStrike">
                          <a:solidFill>
                            <a:srgbClr val="000000"/>
                          </a:solidFill>
                          <a:latin typeface="Century Gothic"/>
                        </a:rPr>
                        <a:t>pip search *text*</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9e7e7"/>
                    </a:solidFill>
                  </a:tcPr>
                </a:tc>
                <a:tc>
                  <a:txBody>
                    <a:bodyPr>
                      <a:noAutofit/>
                    </a:bodyPr>
                    <a:p>
                      <a:pPr>
                        <a:lnSpc>
                          <a:spcPct val="100000"/>
                        </a:lnSpc>
                      </a:pPr>
                      <a:r>
                        <a:rPr b="0" lang="en-US" sz="1800" spc="-1" strike="noStrike">
                          <a:solidFill>
                            <a:srgbClr val="000000"/>
                          </a:solidFill>
                          <a:latin typeface="Century Gothic"/>
                        </a:rPr>
                        <a:t>Searches PyPi for packages with the specified text</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9e7e7"/>
                    </a:solidFill>
                  </a:tcPr>
                </a:tc>
              </a:tr>
              <a:tr h="370800">
                <a:tc>
                  <a:txBody>
                    <a:bodyPr>
                      <a:noAutofit/>
                    </a:bodyPr>
                    <a:p>
                      <a:pPr>
                        <a:lnSpc>
                          <a:spcPct val="100000"/>
                        </a:lnSpc>
                        <a:tabLst>
                          <a:tab algn="l" pos="0"/>
                        </a:tabLst>
                      </a:pPr>
                      <a:r>
                        <a:rPr b="0" lang="en-US" sz="1800" spc="-1" strike="noStrike">
                          <a:solidFill>
                            <a:srgbClr val="000000"/>
                          </a:solidFill>
                          <a:latin typeface="Century Gothic"/>
                        </a:rPr>
                        <a:t>pip show *package*</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2cdcd"/>
                    </a:solidFill>
                  </a:tcPr>
                </a:tc>
                <a:tc>
                  <a:txBody>
                    <a:bodyPr>
                      <a:noAutofit/>
                    </a:bodyPr>
                    <a:p>
                      <a:pPr>
                        <a:lnSpc>
                          <a:spcPct val="100000"/>
                        </a:lnSpc>
                        <a:tabLst>
                          <a:tab algn="l" pos="0"/>
                        </a:tabLst>
                      </a:pPr>
                      <a:r>
                        <a:rPr b="0" lang="en-US" sz="1800" spc="-1" strike="noStrike">
                          <a:solidFill>
                            <a:srgbClr val="000000"/>
                          </a:solidFill>
                          <a:latin typeface="Century Gothic"/>
                        </a:rPr>
                        <a:t>shows information about a particular package</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2cdcd"/>
                    </a:solidFill>
                  </a:tcPr>
                </a:tc>
              </a:tr>
            </a:tbl>
          </a:graphicData>
        </a:graphic>
      </p:graphicFrame>
    </p:spTree>
  </p:cSld>
  <mc:AlternateContent>
    <mc:Choice Requires="p14">
      <p:transition spd="slow" p14:dur="2000"/>
    </mc:Choice>
    <mc:Fallback>
      <p:transition spd="slow"/>
    </mc:Fallback>
  </mc:AlternateContent>
</p:sld>
</file>

<file path=ppt/slides/slide1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32" name="Title 1"/>
          <p:cNvSpPr/>
          <p:nvPr/>
        </p:nvSpPr>
        <p:spPr>
          <a:xfrm>
            <a:off x="2895480" y="764280"/>
            <a:ext cx="8609040" cy="1291680"/>
          </a:xfrm>
          <a:prstGeom prst="rect">
            <a:avLst/>
          </a:prstGeom>
          <a:noFill/>
          <a:ln w="0">
            <a:noFill/>
          </a:ln>
        </p:spPr>
        <p:style>
          <a:lnRef idx="0"/>
          <a:fillRef idx="0"/>
          <a:effectRef idx="0"/>
          <a:fontRef idx="minor"/>
        </p:style>
        <p:txBody>
          <a:bodyPr lIns="90000" rIns="90000" tIns="45000" bIns="45000" anchor="ctr">
            <a:noAutofit/>
          </a:bodyPr>
          <a:p>
            <a:pPr algn="r">
              <a:lnSpc>
                <a:spcPct val="90000"/>
              </a:lnSpc>
            </a:pPr>
            <a:r>
              <a:rPr b="0" lang="en-US" sz="4000" spc="-1" strike="noStrike" cap="all">
                <a:solidFill>
                  <a:srgbClr val="ffffff"/>
                </a:solidFill>
                <a:latin typeface="Century Gothic"/>
                <a:ea typeface="DejaVu Sans"/>
              </a:rPr>
              <a:t>Requirements.txt</a:t>
            </a:r>
            <a:endParaRPr b="0" lang="en-US" sz="4000" spc="-1" strike="noStrike">
              <a:latin typeface="Arial"/>
            </a:endParaRPr>
          </a:p>
        </p:txBody>
      </p:sp>
      <p:sp>
        <p:nvSpPr>
          <p:cNvPr id="633" name="Content Placeholder 2"/>
          <p:cNvSpPr/>
          <p:nvPr/>
        </p:nvSpPr>
        <p:spPr>
          <a:xfrm>
            <a:off x="685800" y="2194560"/>
            <a:ext cx="10819080" cy="4022640"/>
          </a:xfrm>
          <a:prstGeom prst="rect">
            <a:avLst/>
          </a:prstGeom>
          <a:noFill/>
          <a:ln w="0">
            <a:noFill/>
          </a:ln>
        </p:spPr>
        <p:style>
          <a:lnRef idx="0"/>
          <a:fillRef idx="0"/>
          <a:effectRef idx="0"/>
          <a:fontRef idx="minor"/>
        </p:style>
        <p:txBody>
          <a:bodyPr lIns="90000" rIns="90000" tIns="45000" bIns="45000">
            <a:noAutofit/>
          </a:bodyPr>
          <a:p>
            <a:pPr>
              <a:lnSpc>
                <a:spcPct val="90000"/>
              </a:lnSpc>
              <a:spcBef>
                <a:spcPts val="1001"/>
              </a:spcBef>
              <a:tabLst>
                <a:tab algn="l" pos="0"/>
              </a:tabLst>
            </a:pPr>
            <a:r>
              <a:rPr b="0" lang="en-US" sz="3600" spc="-1" strike="noStrike">
                <a:solidFill>
                  <a:srgbClr val="ffffff"/>
                </a:solidFill>
                <a:latin typeface="Century Gothic"/>
                <a:ea typeface="DejaVu Sans"/>
              </a:rPr>
              <a:t>pip freeze &gt; requirements.txt</a:t>
            </a:r>
            <a:endParaRPr b="0" lang="en-US" sz="3600" spc="-1" strike="noStrike">
              <a:latin typeface="Arial"/>
            </a:endParaRPr>
          </a:p>
          <a:p>
            <a:pPr>
              <a:lnSpc>
                <a:spcPct val="90000"/>
              </a:lnSpc>
              <a:spcBef>
                <a:spcPts val="1001"/>
              </a:spcBef>
              <a:tabLst>
                <a:tab algn="l" pos="0"/>
              </a:tabLst>
            </a:pPr>
            <a:endParaRPr b="0" lang="en-US" sz="3600" spc="-1" strike="noStrike">
              <a:latin typeface="Arial"/>
            </a:endParaRPr>
          </a:p>
          <a:p>
            <a:pPr marL="228600" indent="-227160">
              <a:lnSpc>
                <a:spcPct val="90000"/>
              </a:lnSpc>
              <a:spcBef>
                <a:spcPts val="1001"/>
              </a:spcBef>
              <a:buClr>
                <a:srgbClr val="ffffff"/>
              </a:buClr>
              <a:buFont typeface="Arial"/>
              <a:buChar char="•"/>
              <a:tabLst>
                <a:tab algn="l" pos="0"/>
              </a:tabLst>
            </a:pPr>
            <a:r>
              <a:rPr b="0" lang="en-US" sz="2200" spc="-1" strike="noStrike">
                <a:solidFill>
                  <a:srgbClr val="ffffff"/>
                </a:solidFill>
                <a:latin typeface="Century Gothic"/>
                <a:ea typeface="DejaVu Sans"/>
              </a:rPr>
              <a:t>Generates a file of installed packages in a case-insensitive sort order.</a:t>
            </a:r>
            <a:endParaRPr b="0" lang="en-US" sz="2200" spc="-1" strike="noStrike">
              <a:latin typeface="Arial"/>
            </a:endParaRPr>
          </a:p>
          <a:p>
            <a:pPr>
              <a:lnSpc>
                <a:spcPct val="90000"/>
              </a:lnSpc>
              <a:spcBef>
                <a:spcPts val="1001"/>
              </a:spcBef>
              <a:tabLst>
                <a:tab algn="l" pos="0"/>
              </a:tabLst>
            </a:pPr>
            <a:endParaRPr b="0" lang="en-US" sz="2200" spc="-1" strike="noStrike">
              <a:latin typeface="Arial"/>
            </a:endParaRPr>
          </a:p>
          <a:p>
            <a:pPr>
              <a:lnSpc>
                <a:spcPct val="90000"/>
              </a:lnSpc>
              <a:spcBef>
                <a:spcPts val="1001"/>
              </a:spcBef>
              <a:tabLst>
                <a:tab algn="l" pos="0"/>
              </a:tabLst>
            </a:pPr>
            <a:endParaRPr b="0" lang="en-US" sz="2200" spc="-1" strike="noStrike">
              <a:latin typeface="Arial"/>
            </a:endParaRPr>
          </a:p>
          <a:p>
            <a:pPr>
              <a:lnSpc>
                <a:spcPct val="90000"/>
              </a:lnSpc>
              <a:spcBef>
                <a:spcPts val="1001"/>
              </a:spcBef>
              <a:tabLst>
                <a:tab algn="l" pos="0"/>
              </a:tabLst>
            </a:pPr>
            <a:r>
              <a:rPr b="0" lang="en-US" sz="3600" spc="-1" strike="noStrike">
                <a:solidFill>
                  <a:srgbClr val="ffffff"/>
                </a:solidFill>
                <a:latin typeface="Century Gothic"/>
                <a:ea typeface="DejaVu Sans"/>
              </a:rPr>
              <a:t>pip install -r requirements.txt</a:t>
            </a:r>
            <a:endParaRPr b="0" lang="en-US" sz="3600" spc="-1" strike="noStrike">
              <a:latin typeface="Arial"/>
            </a:endParaRPr>
          </a:p>
          <a:p>
            <a:pPr>
              <a:lnSpc>
                <a:spcPct val="90000"/>
              </a:lnSpc>
              <a:spcBef>
                <a:spcPts val="1001"/>
              </a:spcBef>
              <a:tabLst>
                <a:tab algn="l" pos="0"/>
              </a:tabLst>
            </a:pPr>
            <a:endParaRPr b="0" lang="en-US" sz="3600" spc="-1" strike="noStrike">
              <a:latin typeface="Arial"/>
            </a:endParaRPr>
          </a:p>
          <a:p>
            <a:pPr marL="228600" indent="-227160">
              <a:lnSpc>
                <a:spcPct val="90000"/>
              </a:lnSpc>
              <a:spcBef>
                <a:spcPts val="1001"/>
              </a:spcBef>
              <a:buClr>
                <a:srgbClr val="ffffff"/>
              </a:buClr>
              <a:buFont typeface="Arial"/>
              <a:buChar char="•"/>
              <a:tabLst>
                <a:tab algn="l" pos="0"/>
              </a:tabLst>
            </a:pPr>
            <a:r>
              <a:rPr b="0" lang="en-US" sz="2200" spc="-1" strike="noStrike">
                <a:solidFill>
                  <a:srgbClr val="ffffff"/>
                </a:solidFill>
                <a:latin typeface="Century Gothic"/>
                <a:ea typeface="DejaVu Sans"/>
              </a:rPr>
              <a:t>installs the packages listed in the supplied requirements file. </a:t>
            </a:r>
            <a:endParaRPr b="0" lang="en-US" sz="2200" spc="-1" strike="noStrike">
              <a:latin typeface="Arial"/>
            </a:endParaRPr>
          </a:p>
          <a:p>
            <a:pPr>
              <a:lnSpc>
                <a:spcPct val="90000"/>
              </a:lnSpc>
              <a:spcBef>
                <a:spcPts val="1001"/>
              </a:spcBef>
              <a:tabLst>
                <a:tab algn="l" pos="0"/>
              </a:tabLst>
            </a:pPr>
            <a:endParaRPr b="0" lang="en-US" sz="2200" spc="-1" strike="noStrike">
              <a:latin typeface="Arial"/>
            </a:endParaRPr>
          </a:p>
          <a:p>
            <a:pPr>
              <a:lnSpc>
                <a:spcPct val="90000"/>
              </a:lnSpc>
              <a:spcBef>
                <a:spcPts val="1001"/>
              </a:spcBef>
              <a:tabLst>
                <a:tab algn="l" pos="0"/>
              </a:tabLst>
            </a:pPr>
            <a:endParaRPr b="0" lang="en-US" sz="2200" spc="-1" strike="noStrike">
              <a:latin typeface="Arial"/>
            </a:endParaRPr>
          </a:p>
          <a:p>
            <a:pPr>
              <a:lnSpc>
                <a:spcPct val="90000"/>
              </a:lnSpc>
              <a:spcBef>
                <a:spcPts val="1001"/>
              </a:spcBef>
              <a:tabLst>
                <a:tab algn="l" pos="0"/>
              </a:tabLst>
            </a:pPr>
            <a:endParaRPr b="0" lang="en-US" sz="2200" spc="-1" strike="noStrike">
              <a:latin typeface="Arial"/>
            </a:endParaRPr>
          </a:p>
          <a:p>
            <a:pPr>
              <a:lnSpc>
                <a:spcPct val="90000"/>
              </a:lnSpc>
              <a:spcBef>
                <a:spcPts val="1001"/>
              </a:spcBef>
              <a:tabLst>
                <a:tab algn="l" pos="0"/>
              </a:tabLst>
            </a:pPr>
            <a:endParaRPr b="0" lang="en-US" sz="2200" spc="-1" strike="noStrike">
              <a:latin typeface="Arial"/>
            </a:endParaRPr>
          </a:p>
          <a:p>
            <a:pPr>
              <a:lnSpc>
                <a:spcPct val="90000"/>
              </a:lnSpc>
              <a:spcBef>
                <a:spcPts val="1001"/>
              </a:spcBef>
              <a:tabLst>
                <a:tab algn="l" pos="0"/>
              </a:tabLst>
            </a:pP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8" name="Title 1"/>
          <p:cNvSpPr/>
          <p:nvPr/>
        </p:nvSpPr>
        <p:spPr>
          <a:xfrm>
            <a:off x="2895480" y="764280"/>
            <a:ext cx="8609040" cy="1291680"/>
          </a:xfrm>
          <a:prstGeom prst="rect">
            <a:avLst/>
          </a:prstGeom>
          <a:noFill/>
          <a:ln w="0">
            <a:noFill/>
          </a:ln>
        </p:spPr>
        <p:style>
          <a:lnRef idx="0"/>
          <a:fillRef idx="0"/>
          <a:effectRef idx="0"/>
          <a:fontRef idx="minor"/>
        </p:style>
        <p:txBody>
          <a:bodyPr lIns="90000" rIns="90000" tIns="45000" bIns="45000" anchor="ctr">
            <a:normAutofit/>
          </a:bodyPr>
          <a:p>
            <a:pPr algn="r">
              <a:lnSpc>
                <a:spcPct val="90000"/>
              </a:lnSpc>
            </a:pPr>
            <a:r>
              <a:rPr b="0" lang="en-US" sz="4000" spc="-1" strike="noStrike" cap="all">
                <a:solidFill>
                  <a:srgbClr val="ffffff"/>
                </a:solidFill>
                <a:latin typeface="Century Gothic"/>
                <a:ea typeface="DejaVu Sans"/>
              </a:rPr>
              <a:t>Naming Conventions 1</a:t>
            </a:r>
            <a:br/>
            <a:r>
              <a:rPr b="0" lang="en-US" sz="4000" spc="-1" strike="noStrike" cap="all">
                <a:solidFill>
                  <a:srgbClr val="ffffff"/>
                </a:solidFill>
                <a:latin typeface="Century Gothic"/>
                <a:ea typeface="DejaVu Sans"/>
              </a:rPr>
              <a:t> (per Python Documentation)</a:t>
            </a:r>
            <a:endParaRPr b="0" lang="en-US" sz="4000" spc="-1" strike="noStrike">
              <a:latin typeface="Arial"/>
            </a:endParaRPr>
          </a:p>
        </p:txBody>
      </p:sp>
      <p:sp>
        <p:nvSpPr>
          <p:cNvPr id="279" name="Content Placeholder 2"/>
          <p:cNvSpPr/>
          <p:nvPr/>
        </p:nvSpPr>
        <p:spPr>
          <a:xfrm>
            <a:off x="685800" y="2194560"/>
            <a:ext cx="10819080" cy="4022640"/>
          </a:xfrm>
          <a:prstGeom prst="rect">
            <a:avLst/>
          </a:prstGeom>
          <a:noFill/>
          <a:ln w="0">
            <a:noFill/>
          </a:ln>
        </p:spPr>
        <p:style>
          <a:lnRef idx="0"/>
          <a:fillRef idx="0"/>
          <a:effectRef idx="0"/>
          <a:fontRef idx="minor"/>
        </p:style>
        <p:txBody>
          <a:bodyPr lIns="90000" rIns="90000" tIns="45000" bIns="45000">
            <a:noAutofit/>
          </a:bodyPr>
          <a:p>
            <a:pPr marL="228600" indent="-227160">
              <a:lnSpc>
                <a:spcPct val="90000"/>
              </a:lnSpc>
              <a:spcBef>
                <a:spcPts val="1001"/>
              </a:spcBef>
              <a:buClr>
                <a:srgbClr val="ffffff"/>
              </a:buClr>
              <a:buFont typeface="Arial"/>
              <a:buChar char="•"/>
            </a:pPr>
            <a:r>
              <a:rPr b="0" lang="en-US" sz="2200" spc="-1" strike="noStrike">
                <a:solidFill>
                  <a:srgbClr val="ffffff"/>
                </a:solidFill>
                <a:latin typeface="Century Gothic"/>
                <a:ea typeface="DejaVu Sans"/>
              </a:rPr>
              <a:t>General</a:t>
            </a:r>
            <a:endParaRPr b="0" lang="en-US" sz="2200" spc="-1" strike="noStrike">
              <a:latin typeface="Arial"/>
            </a:endParaRPr>
          </a:p>
          <a:p>
            <a:pPr lvl="1" marL="685800" indent="-227160">
              <a:lnSpc>
                <a:spcPct val="90000"/>
              </a:lnSpc>
              <a:spcBef>
                <a:spcPts val="499"/>
              </a:spcBef>
              <a:buClr>
                <a:srgbClr val="ffffff"/>
              </a:buClr>
              <a:buFont typeface="Arial"/>
              <a:buChar char="•"/>
            </a:pPr>
            <a:r>
              <a:rPr b="0" lang="en-US" sz="2000" spc="-1" strike="noStrike">
                <a:solidFill>
                  <a:srgbClr val="ffffff"/>
                </a:solidFill>
                <a:latin typeface="Century Gothic"/>
                <a:ea typeface="DejaVu Sans"/>
              </a:rPr>
              <a:t>Avoid using names that are too general or too wordy. Strike a good balance between the two.</a:t>
            </a:r>
            <a:endParaRPr b="0" lang="en-US" sz="2000" spc="-1" strike="noStrike">
              <a:latin typeface="Arial"/>
            </a:endParaRPr>
          </a:p>
          <a:p>
            <a:pPr lvl="1" marL="685800" indent="-227160">
              <a:lnSpc>
                <a:spcPct val="90000"/>
              </a:lnSpc>
              <a:spcBef>
                <a:spcPts val="499"/>
              </a:spcBef>
              <a:buClr>
                <a:srgbClr val="ffffff"/>
              </a:buClr>
              <a:buFont typeface="Arial"/>
              <a:buChar char="•"/>
            </a:pPr>
            <a:r>
              <a:rPr b="0" lang="en-US" sz="2000" spc="-1" strike="noStrike">
                <a:solidFill>
                  <a:srgbClr val="ffffff"/>
                </a:solidFill>
                <a:latin typeface="Century Gothic"/>
                <a:ea typeface="DejaVu Sans"/>
              </a:rPr>
              <a:t>Bad: data_structure, my_list, info_map, dictionary_for_the_purpose_of_storing_data_representing_word_definitions</a:t>
            </a:r>
            <a:endParaRPr b="0" lang="en-US" sz="2000" spc="-1" strike="noStrike">
              <a:latin typeface="Arial"/>
            </a:endParaRPr>
          </a:p>
          <a:p>
            <a:pPr lvl="1" marL="685800" indent="-227160">
              <a:lnSpc>
                <a:spcPct val="90000"/>
              </a:lnSpc>
              <a:spcBef>
                <a:spcPts val="499"/>
              </a:spcBef>
              <a:buClr>
                <a:srgbClr val="ffffff"/>
              </a:buClr>
              <a:buFont typeface="Arial"/>
              <a:buChar char="•"/>
            </a:pPr>
            <a:r>
              <a:rPr b="0" lang="en-US" sz="2000" spc="-1" strike="noStrike">
                <a:solidFill>
                  <a:srgbClr val="ffffff"/>
                </a:solidFill>
                <a:latin typeface="Century Gothic"/>
                <a:ea typeface="DejaVu Sans"/>
              </a:rPr>
              <a:t>Good: user_profile, menu_options, word_definitions</a:t>
            </a:r>
            <a:endParaRPr b="0" lang="en-US" sz="2000" spc="-1" strike="noStrike">
              <a:latin typeface="Arial"/>
            </a:endParaRPr>
          </a:p>
          <a:p>
            <a:pPr lvl="1" marL="685800" indent="-227160">
              <a:lnSpc>
                <a:spcPct val="90000"/>
              </a:lnSpc>
              <a:spcBef>
                <a:spcPts val="499"/>
              </a:spcBef>
              <a:buClr>
                <a:srgbClr val="ffffff"/>
              </a:buClr>
              <a:buFont typeface="Arial"/>
              <a:buChar char="•"/>
            </a:pPr>
            <a:r>
              <a:rPr b="0" lang="en-US" sz="2000" spc="-1" strike="noStrike">
                <a:solidFill>
                  <a:srgbClr val="ffffff"/>
                </a:solidFill>
                <a:latin typeface="Century Gothic"/>
                <a:ea typeface="DejaVu Sans"/>
              </a:rPr>
              <a:t>Don’t be a jackass and name things “O”, “l”, or “I”</a:t>
            </a:r>
            <a:endParaRPr b="0" lang="en-US" sz="2000" spc="-1" strike="noStrike">
              <a:latin typeface="Arial"/>
            </a:endParaRPr>
          </a:p>
          <a:p>
            <a:pPr lvl="1" marL="685800" indent="-227160">
              <a:lnSpc>
                <a:spcPct val="90000"/>
              </a:lnSpc>
              <a:spcBef>
                <a:spcPts val="499"/>
              </a:spcBef>
              <a:buClr>
                <a:srgbClr val="ffffff"/>
              </a:buClr>
              <a:buFont typeface="Arial"/>
              <a:buChar char="•"/>
            </a:pPr>
            <a:r>
              <a:rPr b="0" lang="en-US" sz="2000" spc="-1" strike="noStrike">
                <a:solidFill>
                  <a:srgbClr val="ffffff"/>
                </a:solidFill>
                <a:latin typeface="Century Gothic"/>
                <a:ea typeface="DejaVu Sans"/>
              </a:rPr>
              <a:t>When using CamelCase names, capitalize all letters of an abbreviation (e.g. HTTPServer)</a:t>
            </a:r>
            <a:endParaRPr b="0" lang="en-US" sz="2000" spc="-1" strike="noStrike">
              <a:latin typeface="Arial"/>
            </a:endParaRPr>
          </a:p>
          <a:p>
            <a:pPr>
              <a:lnSpc>
                <a:spcPct val="90000"/>
              </a:lnSpc>
              <a:spcBef>
                <a:spcPts val="1001"/>
              </a:spcBef>
            </a:pPr>
            <a:endParaRPr b="0" lang="en-US" sz="2000" spc="-1" strike="noStrike">
              <a:latin typeface="Arial"/>
            </a:endParaRPr>
          </a:p>
        </p:txBody>
      </p:sp>
    </p:spTree>
  </p:cSld>
  <mc:AlternateContent>
    <mc:Choice Requires="p14">
      <p:transition spd="slow" p14:dur="2000"/>
    </mc:Choice>
    <mc:Fallback>
      <p:transition spd="slow"/>
    </mc:Fallback>
  </mc:AlternateContent>
</p:sld>
</file>

<file path=ppt/slides/slide1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34" name="Title 1"/>
          <p:cNvSpPr/>
          <p:nvPr/>
        </p:nvSpPr>
        <p:spPr>
          <a:xfrm>
            <a:off x="2895480" y="764280"/>
            <a:ext cx="8609040" cy="1291680"/>
          </a:xfrm>
          <a:prstGeom prst="rect">
            <a:avLst/>
          </a:prstGeom>
          <a:noFill/>
          <a:ln w="0">
            <a:noFill/>
          </a:ln>
        </p:spPr>
        <p:style>
          <a:lnRef idx="0"/>
          <a:fillRef idx="0"/>
          <a:effectRef idx="0"/>
          <a:fontRef idx="minor"/>
        </p:style>
        <p:txBody>
          <a:bodyPr lIns="90000" rIns="90000" tIns="45000" bIns="45000" anchor="ctr">
            <a:noAutofit/>
          </a:bodyPr>
          <a:p>
            <a:pPr algn="r">
              <a:lnSpc>
                <a:spcPct val="90000"/>
              </a:lnSpc>
            </a:pPr>
            <a:r>
              <a:rPr b="0" lang="en-US" sz="4000" spc="-1" strike="noStrike" cap="all">
                <a:solidFill>
                  <a:srgbClr val="ffffff"/>
                </a:solidFill>
                <a:latin typeface="Century Gothic"/>
                <a:ea typeface="DejaVu Sans"/>
              </a:rPr>
              <a:t>ventv</a:t>
            </a:r>
            <a:endParaRPr b="0" lang="en-US" sz="4000" spc="-1" strike="noStrike">
              <a:latin typeface="Arial"/>
            </a:endParaRPr>
          </a:p>
        </p:txBody>
      </p:sp>
      <p:sp>
        <p:nvSpPr>
          <p:cNvPr id="635" name="Content Placeholder 2"/>
          <p:cNvSpPr/>
          <p:nvPr/>
        </p:nvSpPr>
        <p:spPr>
          <a:xfrm>
            <a:off x="685800" y="2194560"/>
            <a:ext cx="10819080" cy="4022640"/>
          </a:xfrm>
          <a:prstGeom prst="rect">
            <a:avLst/>
          </a:prstGeom>
          <a:noFill/>
          <a:ln w="0">
            <a:noFill/>
          </a:ln>
        </p:spPr>
        <p:style>
          <a:lnRef idx="0"/>
          <a:fillRef idx="0"/>
          <a:effectRef idx="0"/>
          <a:fontRef idx="minor"/>
        </p:style>
        <p:txBody>
          <a:bodyPr lIns="90000" rIns="90000" tIns="45000" bIns="45000">
            <a:noAutofit/>
          </a:bodyPr>
          <a:p>
            <a:pPr marL="228600" indent="-227160">
              <a:lnSpc>
                <a:spcPct val="90000"/>
              </a:lnSpc>
              <a:spcBef>
                <a:spcPts val="1001"/>
              </a:spcBef>
              <a:buClr>
                <a:srgbClr val="ffffff"/>
              </a:buClr>
              <a:buFont typeface="Arial"/>
              <a:buChar char="•"/>
            </a:pPr>
            <a:r>
              <a:rPr b="0" lang="en-US" sz="2200" spc="-1" strike="noStrike">
                <a:solidFill>
                  <a:srgbClr val="ffffff"/>
                </a:solidFill>
                <a:latin typeface="Century Gothic"/>
                <a:ea typeface="DejaVu Sans"/>
              </a:rPr>
              <a:t>Venv is a tool that is used to create and virtual environments.  </a:t>
            </a:r>
            <a:endParaRPr b="0" lang="en-US" sz="2200" spc="-1" strike="noStrike">
              <a:latin typeface="Arial"/>
            </a:endParaRPr>
          </a:p>
          <a:p>
            <a:pPr>
              <a:lnSpc>
                <a:spcPct val="90000"/>
              </a:lnSpc>
              <a:spcBef>
                <a:spcPts val="1001"/>
              </a:spcBef>
            </a:pPr>
            <a:endParaRPr b="0" lang="en-US" sz="2200" spc="-1" strike="noStrike">
              <a:latin typeface="Arial"/>
            </a:endParaRPr>
          </a:p>
          <a:p>
            <a:pPr marL="228600" indent="-227160">
              <a:lnSpc>
                <a:spcPct val="90000"/>
              </a:lnSpc>
              <a:spcBef>
                <a:spcPts val="1001"/>
              </a:spcBef>
              <a:buClr>
                <a:srgbClr val="ffffff"/>
              </a:buClr>
              <a:buFont typeface="Arial"/>
              <a:buChar char="•"/>
            </a:pPr>
            <a:r>
              <a:rPr b="0" lang="en-US" sz="2200" spc="-1" strike="noStrike">
                <a:solidFill>
                  <a:srgbClr val="ffffff"/>
                </a:solidFill>
                <a:latin typeface="Century Gothic"/>
                <a:ea typeface="DejaVu Sans"/>
              </a:rPr>
              <a:t>A virtual environment is a self-contained directory tree with an installation of Pyhon and some supporting packages.</a:t>
            </a:r>
            <a:endParaRPr b="0" lang="en-US" sz="2200" spc="-1" strike="noStrike">
              <a:latin typeface="Arial"/>
            </a:endParaRPr>
          </a:p>
          <a:p>
            <a:pPr>
              <a:lnSpc>
                <a:spcPct val="90000"/>
              </a:lnSpc>
              <a:spcBef>
                <a:spcPts val="1001"/>
              </a:spcBef>
            </a:pPr>
            <a:endParaRPr b="0" lang="en-US" sz="2200" spc="-1" strike="noStrike">
              <a:latin typeface="Arial"/>
            </a:endParaRPr>
          </a:p>
          <a:p>
            <a:pPr marL="228600" indent="-227160">
              <a:lnSpc>
                <a:spcPct val="90000"/>
              </a:lnSpc>
              <a:spcBef>
                <a:spcPts val="1001"/>
              </a:spcBef>
              <a:buClr>
                <a:srgbClr val="ffffff"/>
              </a:buClr>
              <a:buFont typeface="Arial"/>
              <a:buChar char="•"/>
            </a:pPr>
            <a:r>
              <a:rPr b="0" lang="en-US" sz="2200" spc="-1" strike="noStrike">
                <a:solidFill>
                  <a:srgbClr val="ffffff"/>
                </a:solidFill>
                <a:latin typeface="Century Gothic"/>
                <a:ea typeface="DejaVu Sans"/>
              </a:rPr>
              <a:t>Venv is the successor to a tool called virtualenv.  </a:t>
            </a:r>
            <a:endParaRPr b="0" lang="en-US" sz="2200" spc="-1" strike="noStrike">
              <a:latin typeface="Arial"/>
            </a:endParaRPr>
          </a:p>
          <a:p>
            <a:pPr>
              <a:lnSpc>
                <a:spcPct val="90000"/>
              </a:lnSpc>
              <a:spcBef>
                <a:spcPts val="1001"/>
              </a:spcBef>
            </a:pPr>
            <a:endParaRPr b="0" lang="en-US" sz="2200" spc="-1" strike="noStrike">
              <a:latin typeface="Arial"/>
            </a:endParaRPr>
          </a:p>
          <a:p>
            <a:pPr marL="228600" indent="-227160">
              <a:lnSpc>
                <a:spcPct val="90000"/>
              </a:lnSpc>
              <a:spcBef>
                <a:spcPts val="1001"/>
              </a:spcBef>
              <a:buClr>
                <a:srgbClr val="ffffff"/>
              </a:buClr>
              <a:buFont typeface="Arial"/>
              <a:buChar char="•"/>
            </a:pPr>
            <a:r>
              <a:rPr b="0" lang="en-US" sz="2200" spc="-1" strike="noStrike">
                <a:solidFill>
                  <a:srgbClr val="ffffff"/>
                </a:solidFill>
                <a:latin typeface="Century Gothic"/>
                <a:ea typeface="DejaVu Sans"/>
              </a:rPr>
              <a:t>Installed with Python by default since Python 3.3</a:t>
            </a: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1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36" name="Title 1"/>
          <p:cNvSpPr/>
          <p:nvPr/>
        </p:nvSpPr>
        <p:spPr>
          <a:xfrm>
            <a:off x="2895480" y="764280"/>
            <a:ext cx="8609040" cy="1291680"/>
          </a:xfrm>
          <a:prstGeom prst="rect">
            <a:avLst/>
          </a:prstGeom>
          <a:noFill/>
          <a:ln w="0">
            <a:noFill/>
          </a:ln>
        </p:spPr>
        <p:style>
          <a:lnRef idx="0"/>
          <a:fillRef idx="0"/>
          <a:effectRef idx="0"/>
          <a:fontRef idx="minor"/>
        </p:style>
        <p:txBody>
          <a:bodyPr lIns="90000" rIns="90000" tIns="45000" bIns="45000" anchor="ctr">
            <a:noAutofit/>
          </a:bodyPr>
          <a:p>
            <a:pPr algn="r">
              <a:lnSpc>
                <a:spcPct val="90000"/>
              </a:lnSpc>
            </a:pPr>
            <a:r>
              <a:rPr b="0" lang="en-US" sz="4000" spc="-1" strike="noStrike" cap="all">
                <a:solidFill>
                  <a:srgbClr val="ffffff"/>
                </a:solidFill>
                <a:latin typeface="Century Gothic"/>
                <a:ea typeface="DejaVu Sans"/>
              </a:rPr>
              <a:t>Requirements.txt</a:t>
            </a:r>
            <a:endParaRPr b="0" lang="en-US" sz="4000" spc="-1" strike="noStrike">
              <a:latin typeface="Arial"/>
            </a:endParaRPr>
          </a:p>
        </p:txBody>
      </p:sp>
      <p:sp>
        <p:nvSpPr>
          <p:cNvPr id="637" name="Content Placeholder 2"/>
          <p:cNvSpPr/>
          <p:nvPr/>
        </p:nvSpPr>
        <p:spPr>
          <a:xfrm>
            <a:off x="685800" y="2194560"/>
            <a:ext cx="10819080" cy="4022640"/>
          </a:xfrm>
          <a:prstGeom prst="rect">
            <a:avLst/>
          </a:prstGeom>
          <a:noFill/>
          <a:ln w="0">
            <a:noFill/>
          </a:ln>
        </p:spPr>
        <p:style>
          <a:lnRef idx="0"/>
          <a:fillRef idx="0"/>
          <a:effectRef idx="0"/>
          <a:fontRef idx="minor"/>
        </p:style>
        <p:txBody>
          <a:bodyPr lIns="90000" rIns="90000" tIns="45000" bIns="45000">
            <a:normAutofit fontScale="85000"/>
          </a:bodyPr>
          <a:p>
            <a:pPr>
              <a:lnSpc>
                <a:spcPct val="90000"/>
              </a:lnSpc>
              <a:spcBef>
                <a:spcPts val="1001"/>
              </a:spcBef>
              <a:tabLst>
                <a:tab algn="l" pos="0"/>
              </a:tabLst>
            </a:pPr>
            <a:r>
              <a:rPr b="0" lang="en-US" sz="3600" spc="-1" strike="noStrike">
                <a:solidFill>
                  <a:srgbClr val="ffffff"/>
                </a:solidFill>
                <a:latin typeface="Century Gothic"/>
                <a:ea typeface="DejaVu Sans"/>
              </a:rPr>
              <a:t>python3 -m venv *dir-name*</a:t>
            </a:r>
            <a:endParaRPr b="0" lang="en-US" sz="3600" spc="-1" strike="noStrike">
              <a:latin typeface="Arial"/>
            </a:endParaRPr>
          </a:p>
          <a:p>
            <a:pPr>
              <a:lnSpc>
                <a:spcPct val="90000"/>
              </a:lnSpc>
              <a:spcBef>
                <a:spcPts val="1001"/>
              </a:spcBef>
              <a:tabLst>
                <a:tab algn="l" pos="0"/>
              </a:tabLst>
            </a:pPr>
            <a:endParaRPr b="0" lang="en-US" sz="3600" spc="-1" strike="noStrike">
              <a:latin typeface="Arial"/>
            </a:endParaRPr>
          </a:p>
          <a:p>
            <a:pPr marL="228600" indent="-227160">
              <a:lnSpc>
                <a:spcPct val="90000"/>
              </a:lnSpc>
              <a:spcBef>
                <a:spcPts val="1001"/>
              </a:spcBef>
              <a:buClr>
                <a:srgbClr val="ffffff"/>
              </a:buClr>
              <a:buFont typeface="Arial"/>
              <a:buChar char="•"/>
              <a:tabLst>
                <a:tab algn="l" pos="0"/>
              </a:tabLst>
            </a:pPr>
            <a:r>
              <a:rPr b="0" lang="en-US" sz="2200" spc="-1" strike="noStrike">
                <a:solidFill>
                  <a:srgbClr val="ffffff"/>
                </a:solidFill>
                <a:latin typeface="Century Gothic"/>
                <a:ea typeface="DejaVu Sans"/>
              </a:rPr>
              <a:t>Creates a new virtual environment</a:t>
            </a:r>
            <a:endParaRPr b="0" lang="en-US" sz="2200" spc="-1" strike="noStrike">
              <a:latin typeface="Arial"/>
            </a:endParaRPr>
          </a:p>
          <a:p>
            <a:pPr>
              <a:lnSpc>
                <a:spcPct val="90000"/>
              </a:lnSpc>
              <a:spcBef>
                <a:spcPts val="1001"/>
              </a:spcBef>
              <a:tabLst>
                <a:tab algn="l" pos="0"/>
              </a:tabLst>
            </a:pPr>
            <a:endParaRPr b="0" lang="en-US" sz="2200" spc="-1" strike="noStrike">
              <a:latin typeface="Arial"/>
            </a:endParaRPr>
          </a:p>
          <a:p>
            <a:pPr>
              <a:lnSpc>
                <a:spcPct val="90000"/>
              </a:lnSpc>
              <a:spcBef>
                <a:spcPts val="1001"/>
              </a:spcBef>
              <a:tabLst>
                <a:tab algn="l" pos="0"/>
              </a:tabLst>
            </a:pPr>
            <a:r>
              <a:rPr b="0" lang="en-US" sz="3600" spc="-1" strike="noStrike">
                <a:solidFill>
                  <a:srgbClr val="ffffff"/>
                </a:solidFill>
                <a:latin typeface="Century Gothic"/>
                <a:ea typeface="DejaVu Sans"/>
              </a:rPr>
              <a:t>source tutorial-env/bin/activate</a:t>
            </a:r>
            <a:endParaRPr b="0" lang="en-US" sz="3600" spc="-1" strike="noStrike">
              <a:latin typeface="Arial"/>
            </a:endParaRPr>
          </a:p>
          <a:p>
            <a:pPr marL="228600" indent="-227160">
              <a:lnSpc>
                <a:spcPct val="90000"/>
              </a:lnSpc>
              <a:spcBef>
                <a:spcPts val="1001"/>
              </a:spcBef>
              <a:buClr>
                <a:srgbClr val="ffffff"/>
              </a:buClr>
              <a:buFont typeface="Arial"/>
              <a:buChar char="•"/>
              <a:tabLst>
                <a:tab algn="l" pos="0"/>
              </a:tabLst>
            </a:pPr>
            <a:r>
              <a:rPr b="0" lang="en-US" sz="2200" spc="-1" strike="noStrike">
                <a:solidFill>
                  <a:srgbClr val="ffffff"/>
                </a:solidFill>
                <a:latin typeface="Century Gothic"/>
                <a:ea typeface="DejaVu Sans"/>
              </a:rPr>
              <a:t>Makes the environment the active environment</a:t>
            </a:r>
            <a:endParaRPr b="0" lang="en-US" sz="2200" spc="-1" strike="noStrike">
              <a:latin typeface="Arial"/>
            </a:endParaRPr>
          </a:p>
          <a:p>
            <a:pPr>
              <a:lnSpc>
                <a:spcPct val="90000"/>
              </a:lnSpc>
              <a:spcBef>
                <a:spcPts val="1001"/>
              </a:spcBef>
              <a:tabLst>
                <a:tab algn="l" pos="0"/>
              </a:tabLst>
            </a:pPr>
            <a:endParaRPr b="0" lang="en-US" sz="2200" spc="-1" strike="noStrike">
              <a:latin typeface="Arial"/>
            </a:endParaRPr>
          </a:p>
          <a:p>
            <a:pPr>
              <a:lnSpc>
                <a:spcPct val="90000"/>
              </a:lnSpc>
              <a:spcBef>
                <a:spcPts val="1001"/>
              </a:spcBef>
              <a:tabLst>
                <a:tab algn="l" pos="0"/>
              </a:tabLst>
            </a:pPr>
            <a:r>
              <a:rPr b="0" lang="en-US" sz="3600" spc="-1" strike="noStrike">
                <a:solidFill>
                  <a:srgbClr val="ffffff"/>
                </a:solidFill>
                <a:latin typeface="Century Gothic"/>
                <a:ea typeface="DejaVu Sans"/>
              </a:rPr>
              <a:t>deactivate</a:t>
            </a:r>
            <a:endParaRPr b="0" lang="en-US" sz="3600" spc="-1" strike="noStrike">
              <a:latin typeface="Arial"/>
            </a:endParaRPr>
          </a:p>
          <a:p>
            <a:pPr marL="228600" indent="-227160">
              <a:lnSpc>
                <a:spcPct val="90000"/>
              </a:lnSpc>
              <a:spcBef>
                <a:spcPts val="1001"/>
              </a:spcBef>
              <a:buClr>
                <a:srgbClr val="ffffff"/>
              </a:buClr>
              <a:buFont typeface="Arial"/>
              <a:buChar char="•"/>
              <a:tabLst>
                <a:tab algn="l" pos="0"/>
              </a:tabLst>
            </a:pPr>
            <a:r>
              <a:rPr b="0" lang="en-US" sz="2200" spc="-1" strike="noStrike">
                <a:solidFill>
                  <a:srgbClr val="ffffff"/>
                </a:solidFill>
                <a:latin typeface="Century Gothic"/>
                <a:ea typeface="DejaVu Sans"/>
              </a:rPr>
              <a:t>Terminates the currently active environment</a:t>
            </a:r>
            <a:endParaRPr b="0" lang="en-US" sz="2200" spc="-1" strike="noStrike">
              <a:latin typeface="Arial"/>
            </a:endParaRPr>
          </a:p>
          <a:p>
            <a:pPr>
              <a:lnSpc>
                <a:spcPct val="90000"/>
              </a:lnSpc>
              <a:spcBef>
                <a:spcPts val="1001"/>
              </a:spcBef>
              <a:tabLst>
                <a:tab algn="l" pos="0"/>
              </a:tabLst>
            </a:pPr>
            <a:endParaRPr b="0" lang="en-US" sz="2200" spc="-1" strike="noStrike">
              <a:latin typeface="Arial"/>
            </a:endParaRPr>
          </a:p>
          <a:p>
            <a:pPr>
              <a:lnSpc>
                <a:spcPct val="90000"/>
              </a:lnSpc>
              <a:spcBef>
                <a:spcPts val="1001"/>
              </a:spcBef>
              <a:tabLst>
                <a:tab algn="l" pos="0"/>
              </a:tabLst>
            </a:pP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1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gradFill rotWithShape="0">
          <a:gsLst>
            <a:gs pos="0">
              <a:srgbClr val="515151"/>
            </a:gs>
            <a:gs pos="100000">
              <a:srgbClr val="2d2d2d"/>
            </a:gs>
          </a:gsLst>
          <a:lin ang="5400000"/>
        </a:gradFill>
      </p:bgPr>
    </p:bg>
    <p:spTree>
      <p:nvGrpSpPr>
        <p:cNvPr id="1" name=""/>
        <p:cNvGrpSpPr/>
        <p:nvPr/>
      </p:nvGrpSpPr>
      <p:grpSpPr>
        <a:xfrm>
          <a:off x="0" y="0"/>
          <a:ext cx="0" cy="0"/>
          <a:chOff x="0" y="0"/>
          <a:chExt cx="0" cy="0"/>
        </a:xfrm>
      </p:grpSpPr>
      <p:pic>
        <p:nvPicPr>
          <p:cNvPr id="638" name="Picture 18" descr=""/>
          <p:cNvPicPr/>
          <p:nvPr/>
        </p:nvPicPr>
        <p:blipFill>
          <a:blip r:embed="rId1"/>
          <a:stretch/>
        </p:blipFill>
        <p:spPr>
          <a:xfrm>
            <a:off x="0" y="0"/>
            <a:ext cx="12190680" cy="1440000"/>
          </a:xfrm>
          <a:prstGeom prst="rect">
            <a:avLst/>
          </a:prstGeom>
          <a:ln w="0">
            <a:noFill/>
          </a:ln>
        </p:spPr>
      </p:pic>
      <p:sp>
        <p:nvSpPr>
          <p:cNvPr id="639" name="Rectangle 20"/>
          <p:cNvSpPr/>
          <p:nvPr/>
        </p:nvSpPr>
        <p:spPr>
          <a:xfrm>
            <a:off x="0" y="0"/>
            <a:ext cx="12190680" cy="6856560"/>
          </a:xfrm>
          <a:prstGeom prst="rect">
            <a:avLst/>
          </a:prstGeom>
          <a:gradFill rotWithShape="0">
            <a:gsLst>
              <a:gs pos="0">
                <a:srgbClr val="515151"/>
              </a:gs>
              <a:gs pos="100000">
                <a:srgbClr val="2d2d2d"/>
              </a:gs>
            </a:gsLst>
            <a:lin ang="5400000"/>
          </a:gradFill>
          <a:ln w="12600">
            <a:noFill/>
          </a:ln>
        </p:spPr>
        <p:style>
          <a:lnRef idx="0"/>
          <a:fillRef idx="0"/>
          <a:effectRef idx="0"/>
          <a:fontRef idx="minor"/>
        </p:style>
      </p:sp>
      <p:sp>
        <p:nvSpPr>
          <p:cNvPr id="640" name="Title 1"/>
          <p:cNvSpPr/>
          <p:nvPr/>
        </p:nvSpPr>
        <p:spPr>
          <a:xfrm>
            <a:off x="683640" y="764280"/>
            <a:ext cx="3172320" cy="5214600"/>
          </a:xfrm>
          <a:prstGeom prst="rect">
            <a:avLst/>
          </a:prstGeom>
          <a:noFill/>
          <a:ln w="0">
            <a:noFill/>
          </a:ln>
        </p:spPr>
        <p:style>
          <a:lnRef idx="0"/>
          <a:fillRef idx="0"/>
          <a:effectRef idx="0"/>
          <a:fontRef idx="minor"/>
        </p:style>
        <p:txBody>
          <a:bodyPr lIns="90000" rIns="90000" tIns="45000" bIns="45000" anchor="ctr">
            <a:normAutofit/>
          </a:bodyPr>
          <a:p>
            <a:pPr algn="r">
              <a:lnSpc>
                <a:spcPct val="90000"/>
              </a:lnSpc>
            </a:pPr>
            <a:r>
              <a:rPr b="0" lang="en-US" sz="4000" spc="-1" strike="noStrike" cap="all">
                <a:solidFill>
                  <a:srgbClr val="ffffff"/>
                </a:solidFill>
                <a:latin typeface="Century Gothic"/>
                <a:ea typeface="DejaVu Sans"/>
              </a:rPr>
              <a:t>Module 11</a:t>
            </a:r>
            <a:endParaRPr b="0" lang="en-US" sz="4000" spc="-1" strike="noStrike">
              <a:latin typeface="Arial"/>
            </a:endParaRPr>
          </a:p>
        </p:txBody>
      </p:sp>
      <p:sp>
        <p:nvSpPr>
          <p:cNvPr id="641" name="Straight Connector 22"/>
          <p:cNvSpPr/>
          <p:nvPr/>
        </p:nvSpPr>
        <p:spPr>
          <a:xfrm>
            <a:off x="4127040" y="1923480"/>
            <a:ext cx="360" cy="3017520"/>
          </a:xfrm>
          <a:prstGeom prst="line">
            <a:avLst/>
          </a:prstGeom>
          <a:ln w="19080">
            <a:solidFill>
              <a:srgbClr val="df2e28"/>
            </a:solidFill>
            <a:round/>
          </a:ln>
        </p:spPr>
        <p:style>
          <a:lnRef idx="0"/>
          <a:fillRef idx="0"/>
          <a:effectRef idx="0"/>
          <a:fontRef idx="minor"/>
        </p:style>
      </p:sp>
      <p:sp>
        <p:nvSpPr>
          <p:cNvPr id="642" name="Text Placeholder 2"/>
          <p:cNvSpPr/>
          <p:nvPr/>
        </p:nvSpPr>
        <p:spPr>
          <a:xfrm>
            <a:off x="4370040" y="764280"/>
            <a:ext cx="7085160" cy="5214600"/>
          </a:xfrm>
          <a:prstGeom prst="rect">
            <a:avLst/>
          </a:prstGeom>
          <a:noFill/>
          <a:ln w="0">
            <a:noFill/>
          </a:ln>
        </p:spPr>
        <p:style>
          <a:lnRef idx="0"/>
          <a:fillRef idx="0"/>
          <a:effectRef idx="0"/>
          <a:fontRef idx="minor"/>
        </p:style>
        <p:txBody>
          <a:bodyPr lIns="90000" rIns="90000" tIns="45000" bIns="45000" anchor="ctr">
            <a:normAutofit/>
          </a:bodyPr>
          <a:p>
            <a:pPr>
              <a:lnSpc>
                <a:spcPct val="90000"/>
              </a:lnSpc>
              <a:spcBef>
                <a:spcPts val="1001"/>
              </a:spcBef>
              <a:tabLst>
                <a:tab algn="l" pos="0"/>
              </a:tabLst>
            </a:pPr>
            <a:r>
              <a:rPr b="0" lang="en-US" sz="4000" spc="-1" strike="noStrike">
                <a:solidFill>
                  <a:srgbClr val="ffffff"/>
                </a:solidFill>
                <a:latin typeface="Century Gothic"/>
                <a:ea typeface="DejaVu Sans"/>
              </a:rPr>
              <a:t>Office Documents</a:t>
            </a:r>
            <a:endParaRPr b="0" lang="en-US" sz="4000" spc="-1" strike="noStrike">
              <a:latin typeface="Arial"/>
            </a:endParaRPr>
          </a:p>
        </p:txBody>
      </p:sp>
    </p:spTree>
  </p:cSld>
  <mc:AlternateContent>
    <mc:Choice Requires="p14">
      <p:transition spd="slow" p14:dur="2000"/>
    </mc:Choice>
    <mc:Fallback>
      <p:transition spd="slow"/>
    </mc:Fallback>
  </mc:AlternateContent>
</p:sld>
</file>

<file path=ppt/slides/slide1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43" name="Title 1"/>
          <p:cNvSpPr/>
          <p:nvPr/>
        </p:nvSpPr>
        <p:spPr>
          <a:xfrm>
            <a:off x="2895480" y="764280"/>
            <a:ext cx="8609040" cy="1291680"/>
          </a:xfrm>
          <a:prstGeom prst="rect">
            <a:avLst/>
          </a:prstGeom>
          <a:noFill/>
          <a:ln w="0">
            <a:noFill/>
          </a:ln>
        </p:spPr>
        <p:style>
          <a:lnRef idx="0"/>
          <a:fillRef idx="0"/>
          <a:effectRef idx="0"/>
          <a:fontRef idx="minor"/>
        </p:style>
        <p:txBody>
          <a:bodyPr lIns="90000" rIns="90000" tIns="45000" bIns="45000" anchor="ctr">
            <a:noAutofit/>
          </a:bodyPr>
          <a:p>
            <a:pPr algn="r">
              <a:lnSpc>
                <a:spcPct val="90000"/>
              </a:lnSpc>
            </a:pPr>
            <a:r>
              <a:rPr b="0" lang="en-US" sz="4000" spc="-1" strike="noStrike" cap="all">
                <a:solidFill>
                  <a:srgbClr val="ffffff"/>
                </a:solidFill>
                <a:latin typeface="Century Gothic"/>
                <a:ea typeface="DejaVu Sans"/>
              </a:rPr>
              <a:t>Libraries used in this Module </a:t>
            </a:r>
            <a:endParaRPr b="0" lang="en-US" sz="4000" spc="-1" strike="noStrike">
              <a:latin typeface="Arial"/>
            </a:endParaRPr>
          </a:p>
        </p:txBody>
      </p:sp>
      <p:sp>
        <p:nvSpPr>
          <p:cNvPr id="644" name="Content Placeholder 2"/>
          <p:cNvSpPr/>
          <p:nvPr/>
        </p:nvSpPr>
        <p:spPr>
          <a:xfrm>
            <a:off x="685800" y="2194560"/>
            <a:ext cx="10819080" cy="4022640"/>
          </a:xfrm>
          <a:prstGeom prst="rect">
            <a:avLst/>
          </a:prstGeom>
          <a:noFill/>
          <a:ln w="0">
            <a:noFill/>
          </a:ln>
        </p:spPr>
        <p:style>
          <a:lnRef idx="0"/>
          <a:fillRef idx="0"/>
          <a:effectRef idx="0"/>
          <a:fontRef idx="minor"/>
        </p:style>
        <p:txBody>
          <a:bodyPr lIns="90000" rIns="90000" tIns="45000" bIns="45000">
            <a:noAutofit/>
          </a:bodyPr>
          <a:p>
            <a:pPr>
              <a:lnSpc>
                <a:spcPct val="90000"/>
              </a:lnSpc>
              <a:spcBef>
                <a:spcPts val="1001"/>
              </a:spcBef>
            </a:pPr>
            <a:endParaRPr b="0" lang="en-US" sz="1800" spc="-1" strike="noStrike">
              <a:latin typeface="Arial"/>
            </a:endParaRPr>
          </a:p>
          <a:p>
            <a:pPr algn="ctr">
              <a:lnSpc>
                <a:spcPct val="90000"/>
              </a:lnSpc>
              <a:spcBef>
                <a:spcPts val="1001"/>
              </a:spcBef>
              <a:tabLst>
                <a:tab algn="l" pos="0"/>
              </a:tabLst>
            </a:pPr>
            <a:r>
              <a:rPr b="0" lang="en-US" sz="2400" spc="-1" strike="noStrike">
                <a:solidFill>
                  <a:srgbClr val="ffffff"/>
                </a:solidFill>
                <a:latin typeface="Century Gothic"/>
                <a:ea typeface="DejaVu Sans"/>
              </a:rPr>
              <a:t>pip install xlwt</a:t>
            </a:r>
            <a:endParaRPr b="0" lang="en-US" sz="2400" spc="-1" strike="noStrike">
              <a:latin typeface="Arial"/>
            </a:endParaRPr>
          </a:p>
          <a:p>
            <a:pPr algn="ctr">
              <a:lnSpc>
                <a:spcPct val="90000"/>
              </a:lnSpc>
              <a:spcBef>
                <a:spcPts val="1001"/>
              </a:spcBef>
              <a:tabLst>
                <a:tab algn="l" pos="0"/>
              </a:tabLst>
            </a:pPr>
            <a:r>
              <a:rPr b="0" lang="en-US" sz="2400" spc="-1" strike="noStrike">
                <a:solidFill>
                  <a:srgbClr val="ffffff"/>
                </a:solidFill>
                <a:latin typeface="Century Gothic"/>
                <a:ea typeface="DejaVu Sans"/>
              </a:rPr>
              <a:t>pip install xlrd</a:t>
            </a:r>
            <a:endParaRPr b="0" lang="en-US" sz="2400" spc="-1" strike="noStrike">
              <a:latin typeface="Arial"/>
            </a:endParaRPr>
          </a:p>
          <a:p>
            <a:pPr algn="ctr">
              <a:lnSpc>
                <a:spcPct val="90000"/>
              </a:lnSpc>
              <a:spcBef>
                <a:spcPts val="1001"/>
              </a:spcBef>
              <a:tabLst>
                <a:tab algn="l" pos="0"/>
              </a:tabLst>
            </a:pPr>
            <a:r>
              <a:rPr b="0" lang="en-US" sz="2400" spc="-1" strike="noStrike">
                <a:solidFill>
                  <a:srgbClr val="ffffff"/>
                </a:solidFill>
                <a:latin typeface="Century Gothic"/>
                <a:ea typeface="DejaVu Sans"/>
              </a:rPr>
              <a:t>pip install docx-mailmerge</a:t>
            </a:r>
            <a:endParaRPr b="0" lang="en-US" sz="2400" spc="-1" strike="noStrike">
              <a:latin typeface="Arial"/>
            </a:endParaRPr>
          </a:p>
          <a:p>
            <a:pPr>
              <a:lnSpc>
                <a:spcPct val="90000"/>
              </a:lnSpc>
              <a:spcBef>
                <a:spcPts val="1001"/>
              </a:spcBef>
              <a:tabLst>
                <a:tab algn="l" pos="0"/>
              </a:tabLst>
            </a:pP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1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45" name="Title 1"/>
          <p:cNvSpPr/>
          <p:nvPr/>
        </p:nvSpPr>
        <p:spPr>
          <a:xfrm>
            <a:off x="2895480" y="764280"/>
            <a:ext cx="8609040" cy="1291680"/>
          </a:xfrm>
          <a:prstGeom prst="rect">
            <a:avLst/>
          </a:prstGeom>
          <a:noFill/>
          <a:ln w="0">
            <a:noFill/>
          </a:ln>
        </p:spPr>
        <p:style>
          <a:lnRef idx="0"/>
          <a:fillRef idx="0"/>
          <a:effectRef idx="0"/>
          <a:fontRef idx="minor"/>
        </p:style>
        <p:txBody>
          <a:bodyPr lIns="90000" rIns="90000" tIns="45000" bIns="45000" anchor="ctr">
            <a:noAutofit/>
          </a:bodyPr>
          <a:p>
            <a:pPr algn="r">
              <a:lnSpc>
                <a:spcPct val="90000"/>
              </a:lnSpc>
            </a:pPr>
            <a:r>
              <a:rPr b="0" lang="en-US" sz="4000" spc="-1" strike="noStrike" cap="all">
                <a:solidFill>
                  <a:srgbClr val="ffffff"/>
                </a:solidFill>
                <a:latin typeface="Century Gothic"/>
                <a:ea typeface="DejaVu Sans"/>
              </a:rPr>
              <a:t>Writing Excel</a:t>
            </a:r>
            <a:endParaRPr b="0" lang="en-US" sz="4000" spc="-1" strike="noStrike">
              <a:latin typeface="Arial"/>
            </a:endParaRPr>
          </a:p>
        </p:txBody>
      </p:sp>
      <p:sp>
        <p:nvSpPr>
          <p:cNvPr id="646" name="Content Placeholder 2"/>
          <p:cNvSpPr/>
          <p:nvPr/>
        </p:nvSpPr>
        <p:spPr>
          <a:xfrm>
            <a:off x="685800" y="2194560"/>
            <a:ext cx="10819080" cy="4022640"/>
          </a:xfrm>
          <a:prstGeom prst="rect">
            <a:avLst/>
          </a:prstGeom>
          <a:noFill/>
          <a:ln w="0">
            <a:noFill/>
          </a:ln>
        </p:spPr>
        <p:style>
          <a:lnRef idx="0"/>
          <a:fillRef idx="0"/>
          <a:effectRef idx="0"/>
          <a:fontRef idx="minor"/>
        </p:style>
        <p:txBody>
          <a:bodyPr lIns="90000" rIns="90000" tIns="45000" bIns="45000">
            <a:normAutofit/>
          </a:bodyPr>
          <a:p>
            <a:pPr>
              <a:lnSpc>
                <a:spcPct val="90000"/>
              </a:lnSpc>
              <a:spcBef>
                <a:spcPts val="1001"/>
              </a:spcBef>
            </a:pPr>
            <a:endParaRPr b="0" lang="en-US" sz="1800" spc="-1" strike="noStrike">
              <a:latin typeface="Arial"/>
            </a:endParaRPr>
          </a:p>
          <a:p>
            <a:pPr marL="228600" indent="-227160">
              <a:lnSpc>
                <a:spcPct val="90000"/>
              </a:lnSpc>
              <a:spcBef>
                <a:spcPts val="1001"/>
              </a:spcBef>
              <a:buClr>
                <a:srgbClr val="ffffff"/>
              </a:buClr>
              <a:buFont typeface="Arial"/>
              <a:buChar char="•"/>
            </a:pPr>
            <a:r>
              <a:rPr b="0" lang="en-US" sz="2200" spc="-1" strike="noStrike">
                <a:solidFill>
                  <a:srgbClr val="ffffff"/>
                </a:solidFill>
                <a:latin typeface="Century Gothic"/>
                <a:ea typeface="DejaVu Sans"/>
              </a:rPr>
              <a:t>Steps</a:t>
            </a:r>
            <a:endParaRPr b="0" lang="en-US" sz="2200" spc="-1" strike="noStrike">
              <a:latin typeface="Arial"/>
            </a:endParaRPr>
          </a:p>
          <a:p>
            <a:pPr lvl="1" marL="685800" indent="-227160">
              <a:lnSpc>
                <a:spcPct val="90000"/>
              </a:lnSpc>
              <a:spcBef>
                <a:spcPts val="499"/>
              </a:spcBef>
              <a:buClr>
                <a:srgbClr val="ffffff"/>
              </a:buClr>
              <a:buFont typeface="Arial"/>
              <a:buChar char="•"/>
            </a:pPr>
            <a:r>
              <a:rPr b="0" lang="en-US" sz="2000" spc="-1" strike="noStrike">
                <a:solidFill>
                  <a:srgbClr val="ffffff"/>
                </a:solidFill>
                <a:latin typeface="Century Gothic"/>
                <a:ea typeface="DejaVu Sans"/>
              </a:rPr>
              <a:t>1. create a workbook</a:t>
            </a:r>
            <a:endParaRPr b="0" lang="en-US" sz="2000" spc="-1" strike="noStrike">
              <a:latin typeface="Arial"/>
            </a:endParaRPr>
          </a:p>
          <a:p>
            <a:pPr lvl="1" marL="685800" indent="-227160">
              <a:lnSpc>
                <a:spcPct val="90000"/>
              </a:lnSpc>
              <a:spcBef>
                <a:spcPts val="499"/>
              </a:spcBef>
              <a:buClr>
                <a:srgbClr val="ffffff"/>
              </a:buClr>
              <a:buFont typeface="Arial"/>
              <a:buChar char="•"/>
            </a:pPr>
            <a:r>
              <a:rPr b="0" lang="en-US" sz="2000" spc="-1" strike="noStrike">
                <a:solidFill>
                  <a:srgbClr val="ffffff"/>
                </a:solidFill>
                <a:latin typeface="Century Gothic"/>
                <a:ea typeface="DejaVu Sans"/>
              </a:rPr>
              <a:t>2. add a new sheet</a:t>
            </a:r>
            <a:endParaRPr b="0" lang="en-US" sz="2000" spc="-1" strike="noStrike">
              <a:latin typeface="Arial"/>
            </a:endParaRPr>
          </a:p>
          <a:p>
            <a:pPr lvl="1" marL="685800" indent="-227160">
              <a:lnSpc>
                <a:spcPct val="90000"/>
              </a:lnSpc>
              <a:spcBef>
                <a:spcPts val="499"/>
              </a:spcBef>
              <a:buClr>
                <a:srgbClr val="ffffff"/>
              </a:buClr>
              <a:buFont typeface="Arial"/>
              <a:buChar char="•"/>
            </a:pPr>
            <a:r>
              <a:rPr b="0" lang="en-US" sz="2000" spc="-1" strike="noStrike">
                <a:solidFill>
                  <a:srgbClr val="ffffff"/>
                </a:solidFill>
                <a:latin typeface="Century Gothic"/>
                <a:ea typeface="DejaVu Sans"/>
              </a:rPr>
              <a:t>3. write data to the sheet</a:t>
            </a:r>
            <a:endParaRPr b="0" lang="en-US" sz="2000" spc="-1" strike="noStrike">
              <a:latin typeface="Arial"/>
            </a:endParaRPr>
          </a:p>
          <a:p>
            <a:pPr lvl="1" marL="685800" indent="-227160">
              <a:lnSpc>
                <a:spcPct val="90000"/>
              </a:lnSpc>
              <a:spcBef>
                <a:spcPts val="499"/>
              </a:spcBef>
              <a:buClr>
                <a:srgbClr val="ffffff"/>
              </a:buClr>
              <a:buFont typeface="Arial"/>
              <a:buChar char="•"/>
            </a:pPr>
            <a:r>
              <a:rPr b="0" lang="en-US" sz="2000" spc="-1" strike="noStrike">
                <a:solidFill>
                  <a:srgbClr val="ffffff"/>
                </a:solidFill>
                <a:latin typeface="Century Gothic"/>
                <a:ea typeface="DejaVu Sans"/>
              </a:rPr>
              <a:t>4. repeat steps 2-3 as necessary</a:t>
            </a:r>
            <a:endParaRPr b="0" lang="en-US" sz="2000" spc="-1" strike="noStrike">
              <a:latin typeface="Arial"/>
            </a:endParaRPr>
          </a:p>
          <a:p>
            <a:pPr lvl="1" marL="685800" indent="-227160">
              <a:lnSpc>
                <a:spcPct val="90000"/>
              </a:lnSpc>
              <a:spcBef>
                <a:spcPts val="499"/>
              </a:spcBef>
              <a:buClr>
                <a:srgbClr val="ffffff"/>
              </a:buClr>
              <a:buFont typeface="Arial"/>
              <a:buChar char="•"/>
            </a:pPr>
            <a:r>
              <a:rPr b="0" lang="en-US" sz="2000" spc="-1" strike="noStrike">
                <a:solidFill>
                  <a:srgbClr val="ffffff"/>
                </a:solidFill>
                <a:latin typeface="Century Gothic"/>
                <a:ea typeface="DejaVu Sans"/>
              </a:rPr>
              <a:t>5. save the workbook.</a:t>
            </a:r>
            <a:endParaRPr b="0" lang="en-US" sz="2000" spc="-1" strike="noStrike">
              <a:latin typeface="Arial"/>
            </a:endParaRPr>
          </a:p>
          <a:p>
            <a:pPr>
              <a:lnSpc>
                <a:spcPct val="90000"/>
              </a:lnSpc>
              <a:spcBef>
                <a:spcPts val="1001"/>
              </a:spcBef>
            </a:pPr>
            <a:endParaRPr b="0" lang="en-US" sz="2000" spc="-1" strike="noStrike">
              <a:latin typeface="Arial"/>
            </a:endParaRPr>
          </a:p>
        </p:txBody>
      </p:sp>
    </p:spTree>
  </p:cSld>
  <mc:AlternateContent>
    <mc:Choice Requires="p14">
      <p:transition spd="slow" p14:dur="2000"/>
    </mc:Choice>
    <mc:Fallback>
      <p:transition spd="slow"/>
    </mc:Fallback>
  </mc:AlternateContent>
</p:sld>
</file>

<file path=ppt/slides/slide1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47" name="Title 1"/>
          <p:cNvSpPr/>
          <p:nvPr/>
        </p:nvSpPr>
        <p:spPr>
          <a:xfrm>
            <a:off x="685800" y="753480"/>
            <a:ext cx="10819080" cy="2801160"/>
          </a:xfrm>
          <a:prstGeom prst="rect">
            <a:avLst/>
          </a:prstGeom>
          <a:noFill/>
          <a:ln w="0">
            <a:noFill/>
          </a:ln>
        </p:spPr>
        <p:style>
          <a:lnRef idx="0"/>
          <a:fillRef idx="0"/>
          <a:effectRef idx="0"/>
          <a:fontRef idx="minor"/>
        </p:style>
        <p:txBody>
          <a:bodyPr lIns="90000" rIns="90000" tIns="45000" bIns="45000" anchor="ctr">
            <a:noAutofit/>
          </a:bodyPr>
          <a:p>
            <a:pPr>
              <a:lnSpc>
                <a:spcPct val="90000"/>
              </a:lnSpc>
            </a:pPr>
            <a:r>
              <a:rPr b="0" lang="en-US" sz="3200" spc="-1" strike="noStrike" cap="all">
                <a:solidFill>
                  <a:srgbClr val="ffffff"/>
                </a:solidFill>
                <a:latin typeface="Century Gothic"/>
                <a:ea typeface="DejaVu Sans"/>
              </a:rPr>
              <a:t>Write_excel.PY</a:t>
            </a:r>
            <a:endParaRPr b="0" lang="en-US" sz="3200" spc="-1" strike="noStrike">
              <a:latin typeface="Arial"/>
            </a:endParaRPr>
          </a:p>
        </p:txBody>
      </p:sp>
      <p:sp>
        <p:nvSpPr>
          <p:cNvPr id="648" name="Text Placeholder 2"/>
          <p:cNvSpPr/>
          <p:nvPr/>
        </p:nvSpPr>
        <p:spPr>
          <a:xfrm>
            <a:off x="1024560" y="3648960"/>
            <a:ext cx="10128960" cy="997560"/>
          </a:xfrm>
          <a:prstGeom prst="rect">
            <a:avLst/>
          </a:prstGeom>
          <a:noFill/>
          <a:ln w="0">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1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49" name="Title 1"/>
          <p:cNvSpPr/>
          <p:nvPr/>
        </p:nvSpPr>
        <p:spPr>
          <a:xfrm>
            <a:off x="2895480" y="764280"/>
            <a:ext cx="8609040" cy="1291680"/>
          </a:xfrm>
          <a:prstGeom prst="rect">
            <a:avLst/>
          </a:prstGeom>
          <a:noFill/>
          <a:ln w="0">
            <a:noFill/>
          </a:ln>
        </p:spPr>
        <p:style>
          <a:lnRef idx="0"/>
          <a:fillRef idx="0"/>
          <a:effectRef idx="0"/>
          <a:fontRef idx="minor"/>
        </p:style>
        <p:txBody>
          <a:bodyPr lIns="90000" rIns="90000" tIns="45000" bIns="45000" anchor="ctr">
            <a:noAutofit/>
          </a:bodyPr>
          <a:p>
            <a:pPr algn="r">
              <a:lnSpc>
                <a:spcPct val="90000"/>
              </a:lnSpc>
            </a:pPr>
            <a:r>
              <a:rPr b="0" lang="en-US" sz="4000" spc="-1" strike="noStrike" cap="all">
                <a:solidFill>
                  <a:srgbClr val="ffffff"/>
                </a:solidFill>
                <a:latin typeface="Century Gothic"/>
                <a:ea typeface="DejaVu Sans"/>
              </a:rPr>
              <a:t>Reading a simple Excel File</a:t>
            </a:r>
            <a:endParaRPr b="0" lang="en-US" sz="4000" spc="-1" strike="noStrike">
              <a:latin typeface="Arial"/>
            </a:endParaRPr>
          </a:p>
        </p:txBody>
      </p:sp>
      <p:sp>
        <p:nvSpPr>
          <p:cNvPr id="650" name="Rectangle 3"/>
          <p:cNvSpPr/>
          <p:nvPr/>
        </p:nvSpPr>
        <p:spPr>
          <a:xfrm>
            <a:off x="647640" y="2365560"/>
            <a:ext cx="10857240" cy="393012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c586c0"/>
                </a:solidFill>
                <a:latin typeface="Menlo"/>
                <a:ea typeface="DejaVu Sans"/>
              </a:rPr>
              <a:t>import</a:t>
            </a:r>
            <a:r>
              <a:rPr b="0" lang="en-US" sz="1800" spc="-1" strike="noStrike">
                <a:solidFill>
                  <a:srgbClr val="d4d4d4"/>
                </a:solidFill>
                <a:latin typeface="Menlo"/>
                <a:ea typeface="DejaVu Sans"/>
              </a:rPr>
              <a:t> xlrd</a:t>
            </a:r>
            <a:endParaRPr b="0" lang="en-US" sz="1800" spc="-1" strike="noStrike">
              <a:latin typeface="Arial"/>
            </a:endParaRPr>
          </a:p>
          <a:p>
            <a:pPr>
              <a:lnSpc>
                <a:spcPct val="100000"/>
              </a:lnSpc>
            </a:pPr>
            <a:br/>
            <a:r>
              <a:rPr b="0" lang="en-US" sz="1800" spc="-1" strike="noStrike">
                <a:solidFill>
                  <a:srgbClr val="9cdcfe"/>
                </a:solidFill>
                <a:latin typeface="Menlo"/>
                <a:ea typeface="DejaVu Sans"/>
              </a:rPr>
              <a:t>file</a:t>
            </a:r>
            <a:r>
              <a:rPr b="0" lang="en-US" sz="1800" spc="-1" strike="noStrike">
                <a:solidFill>
                  <a:srgbClr val="d4d4d4"/>
                </a:solidFill>
                <a:latin typeface="Menlo"/>
                <a:ea typeface="DejaVu Sans"/>
              </a:rPr>
              <a:t> = </a:t>
            </a:r>
            <a:r>
              <a:rPr b="0" lang="en-US" sz="1800" spc="-1" strike="noStrike">
                <a:solidFill>
                  <a:srgbClr val="ce9178"/>
                </a:solidFill>
                <a:latin typeface="Menlo"/>
                <a:ea typeface="DejaVu Sans"/>
              </a:rPr>
              <a:t>'saintcon.xls'</a:t>
            </a:r>
            <a:endParaRPr b="0" lang="en-US" sz="1800" spc="-1" strike="noStrike">
              <a:latin typeface="Arial"/>
            </a:endParaRPr>
          </a:p>
          <a:p>
            <a:pPr>
              <a:lnSpc>
                <a:spcPct val="100000"/>
              </a:lnSpc>
            </a:pPr>
            <a:r>
              <a:rPr b="0" lang="en-US" sz="1800" spc="-1" strike="noStrike">
                <a:solidFill>
                  <a:srgbClr val="d4d4d4"/>
                </a:solidFill>
                <a:latin typeface="Menlo"/>
                <a:ea typeface="DejaVu Sans"/>
              </a:rPr>
              <a:t>book = xlrd.open_workbook(</a:t>
            </a:r>
            <a:r>
              <a:rPr b="0" lang="en-US" sz="1800" spc="-1" strike="noStrike">
                <a:solidFill>
                  <a:srgbClr val="9cdcfe"/>
                </a:solidFill>
                <a:latin typeface="Menlo"/>
                <a:ea typeface="DejaVu Sans"/>
              </a:rPr>
              <a:t>file</a:t>
            </a:r>
            <a:r>
              <a:rPr b="0" lang="en-US" sz="1800" spc="-1" strike="noStrike">
                <a:solidFill>
                  <a:srgbClr val="d4d4d4"/>
                </a:solidFill>
                <a:latin typeface="Menlo"/>
                <a:ea typeface="DejaVu Sans"/>
              </a:rPr>
              <a:t>)</a:t>
            </a:r>
            <a:endParaRPr b="0" lang="en-US" sz="1800" spc="-1" strike="noStrike">
              <a:latin typeface="Arial"/>
            </a:endParaRPr>
          </a:p>
          <a:p>
            <a:pPr>
              <a:lnSpc>
                <a:spcPct val="100000"/>
              </a:lnSpc>
            </a:pPr>
            <a:r>
              <a:rPr b="0" lang="en-US" sz="1800" spc="-1" strike="noStrike">
                <a:solidFill>
                  <a:srgbClr val="d4d4d4"/>
                </a:solidFill>
                <a:latin typeface="Menlo"/>
                <a:ea typeface="DejaVu Sans"/>
              </a:rPr>
              <a:t>sheet = book.sheet_by_name(</a:t>
            </a:r>
            <a:r>
              <a:rPr b="0" lang="en-US" sz="1800" spc="-1" strike="noStrike">
                <a:solidFill>
                  <a:srgbClr val="ce9178"/>
                </a:solidFill>
                <a:latin typeface="Menlo"/>
                <a:ea typeface="DejaVu Sans"/>
              </a:rPr>
              <a:t>'Saintcon'</a:t>
            </a:r>
            <a:r>
              <a:rPr b="0" lang="en-US" sz="1800" spc="-1" strike="noStrike">
                <a:solidFill>
                  <a:srgbClr val="d4d4d4"/>
                </a:solidFill>
                <a:latin typeface="Menlo"/>
                <a:ea typeface="DejaVu Sans"/>
              </a:rPr>
              <a:t>)</a:t>
            </a:r>
            <a:endParaRPr b="0" lang="en-US" sz="1800" spc="-1" strike="noStrike">
              <a:latin typeface="Arial"/>
            </a:endParaRPr>
          </a:p>
          <a:p>
            <a:pPr>
              <a:lnSpc>
                <a:spcPct val="100000"/>
              </a:lnSpc>
            </a:pPr>
            <a:br/>
            <a:r>
              <a:rPr b="0" lang="en-US" sz="1800" spc="-1" strike="noStrike">
                <a:solidFill>
                  <a:srgbClr val="dcdcaa"/>
                </a:solidFill>
                <a:latin typeface="Menlo"/>
                <a:ea typeface="DejaVu Sans"/>
              </a:rPr>
              <a:t>print</a:t>
            </a:r>
            <a:r>
              <a:rPr b="0" lang="en-US" sz="1800" spc="-1" strike="noStrike">
                <a:solidFill>
                  <a:srgbClr val="d4d4d4"/>
                </a:solidFill>
                <a:latin typeface="Menlo"/>
                <a:ea typeface="DejaVu Sans"/>
              </a:rPr>
              <a:t>(</a:t>
            </a:r>
            <a:r>
              <a:rPr b="0" lang="en-US" sz="1800" spc="-1" strike="noStrike">
                <a:solidFill>
                  <a:srgbClr val="ce9178"/>
                </a:solidFill>
                <a:latin typeface="Menlo"/>
                <a:ea typeface="DejaVu Sans"/>
              </a:rPr>
              <a:t>'there are </a:t>
            </a:r>
            <a:r>
              <a:rPr b="0" lang="en-US" sz="1800" spc="-1" strike="noStrike">
                <a:solidFill>
                  <a:srgbClr val="569cd6"/>
                </a:solidFill>
                <a:latin typeface="Menlo"/>
                <a:ea typeface="DejaVu Sans"/>
              </a:rPr>
              <a:t>{}</a:t>
            </a:r>
            <a:r>
              <a:rPr b="0" lang="en-US" sz="1800" spc="-1" strike="noStrike">
                <a:solidFill>
                  <a:srgbClr val="ce9178"/>
                </a:solidFill>
                <a:latin typeface="Menlo"/>
                <a:ea typeface="DejaVu Sans"/>
              </a:rPr>
              <a:t> rows with </a:t>
            </a:r>
            <a:r>
              <a:rPr b="0" lang="en-US" sz="1800" spc="-1" strike="noStrike">
                <a:solidFill>
                  <a:srgbClr val="569cd6"/>
                </a:solidFill>
                <a:latin typeface="Menlo"/>
                <a:ea typeface="DejaVu Sans"/>
              </a:rPr>
              <a:t>{}</a:t>
            </a:r>
            <a:r>
              <a:rPr b="0" lang="en-US" sz="1800" spc="-1" strike="noStrike">
                <a:solidFill>
                  <a:srgbClr val="ce9178"/>
                </a:solidFill>
                <a:latin typeface="Menlo"/>
                <a:ea typeface="DejaVu Sans"/>
              </a:rPr>
              <a:t> columns'</a:t>
            </a:r>
            <a:r>
              <a:rPr b="0" lang="en-US" sz="1800" spc="-1" strike="noStrike">
                <a:solidFill>
                  <a:srgbClr val="d4d4d4"/>
                </a:solidFill>
                <a:latin typeface="Menlo"/>
                <a:ea typeface="DejaVu Sans"/>
              </a:rPr>
              <a:t>.format(sheet.nrows, sheet.ncols))</a:t>
            </a:r>
            <a:endParaRPr b="0" lang="en-US" sz="1800" spc="-1" strike="noStrike">
              <a:latin typeface="Arial"/>
            </a:endParaRPr>
          </a:p>
          <a:p>
            <a:pPr>
              <a:lnSpc>
                <a:spcPct val="100000"/>
              </a:lnSpc>
            </a:pPr>
            <a:br/>
            <a:r>
              <a:rPr b="0" lang="en-US" sz="1800" spc="-1" strike="noStrike">
                <a:solidFill>
                  <a:srgbClr val="c586c0"/>
                </a:solidFill>
                <a:latin typeface="Menlo"/>
                <a:ea typeface="DejaVu Sans"/>
              </a:rPr>
              <a:t>for</a:t>
            </a:r>
            <a:r>
              <a:rPr b="0" lang="en-US" sz="1800" spc="-1" strike="noStrike">
                <a:solidFill>
                  <a:srgbClr val="d4d4d4"/>
                </a:solidFill>
                <a:latin typeface="Menlo"/>
                <a:ea typeface="DejaVu Sans"/>
              </a:rPr>
              <a:t> r </a:t>
            </a:r>
            <a:r>
              <a:rPr b="0" lang="en-US" sz="1800" spc="-1" strike="noStrike">
                <a:solidFill>
                  <a:srgbClr val="569cd6"/>
                </a:solidFill>
                <a:latin typeface="Menlo"/>
                <a:ea typeface="DejaVu Sans"/>
              </a:rPr>
              <a:t>in</a:t>
            </a:r>
            <a:r>
              <a:rPr b="0" lang="en-US" sz="1800" spc="-1" strike="noStrike">
                <a:solidFill>
                  <a:srgbClr val="d4d4d4"/>
                </a:solidFill>
                <a:latin typeface="Menlo"/>
                <a:ea typeface="DejaVu Sans"/>
              </a:rPr>
              <a:t> </a:t>
            </a:r>
            <a:r>
              <a:rPr b="0" lang="en-US" sz="1800" spc="-1" strike="noStrike">
                <a:solidFill>
                  <a:srgbClr val="dcdcaa"/>
                </a:solidFill>
                <a:latin typeface="Menlo"/>
                <a:ea typeface="DejaVu Sans"/>
              </a:rPr>
              <a:t>range</a:t>
            </a:r>
            <a:r>
              <a:rPr b="0" lang="en-US" sz="1800" spc="-1" strike="noStrike">
                <a:solidFill>
                  <a:srgbClr val="d4d4d4"/>
                </a:solidFill>
                <a:latin typeface="Menlo"/>
                <a:ea typeface="DejaVu Sans"/>
              </a:rPr>
              <a:t>(sheet.nrows):</a:t>
            </a:r>
            <a:endParaRPr b="0" lang="en-US" sz="1800" spc="-1" strike="noStrike">
              <a:latin typeface="Arial"/>
            </a:endParaRPr>
          </a:p>
          <a:p>
            <a:pPr>
              <a:lnSpc>
                <a:spcPct val="100000"/>
              </a:lnSpc>
            </a:pPr>
            <a:r>
              <a:rPr b="0" lang="en-US" sz="1800" spc="-1" strike="noStrike">
                <a:solidFill>
                  <a:srgbClr val="d4d4d4"/>
                </a:solidFill>
                <a:latin typeface="Menlo"/>
                <a:ea typeface="DejaVu Sans"/>
              </a:rPr>
              <a:t>    </a:t>
            </a:r>
            <a:r>
              <a:rPr b="0" lang="en-US" sz="1800" spc="-1" strike="noStrike">
                <a:solidFill>
                  <a:srgbClr val="c586c0"/>
                </a:solidFill>
                <a:latin typeface="Menlo"/>
                <a:ea typeface="DejaVu Sans"/>
              </a:rPr>
              <a:t>for</a:t>
            </a:r>
            <a:r>
              <a:rPr b="0" lang="en-US" sz="1800" spc="-1" strike="noStrike">
                <a:solidFill>
                  <a:srgbClr val="d4d4d4"/>
                </a:solidFill>
                <a:latin typeface="Menlo"/>
                <a:ea typeface="DejaVu Sans"/>
              </a:rPr>
              <a:t> c </a:t>
            </a:r>
            <a:r>
              <a:rPr b="0" lang="en-US" sz="1800" spc="-1" strike="noStrike">
                <a:solidFill>
                  <a:srgbClr val="569cd6"/>
                </a:solidFill>
                <a:latin typeface="Menlo"/>
                <a:ea typeface="DejaVu Sans"/>
              </a:rPr>
              <a:t>in</a:t>
            </a:r>
            <a:r>
              <a:rPr b="0" lang="en-US" sz="1800" spc="-1" strike="noStrike">
                <a:solidFill>
                  <a:srgbClr val="d4d4d4"/>
                </a:solidFill>
                <a:latin typeface="Menlo"/>
                <a:ea typeface="DejaVu Sans"/>
              </a:rPr>
              <a:t> </a:t>
            </a:r>
            <a:r>
              <a:rPr b="0" lang="en-US" sz="1800" spc="-1" strike="noStrike">
                <a:solidFill>
                  <a:srgbClr val="dcdcaa"/>
                </a:solidFill>
                <a:latin typeface="Menlo"/>
                <a:ea typeface="DejaVu Sans"/>
              </a:rPr>
              <a:t>range</a:t>
            </a:r>
            <a:r>
              <a:rPr b="0" lang="en-US" sz="1800" spc="-1" strike="noStrike">
                <a:solidFill>
                  <a:srgbClr val="d4d4d4"/>
                </a:solidFill>
                <a:latin typeface="Menlo"/>
                <a:ea typeface="DejaVu Sans"/>
              </a:rPr>
              <a:t>(sheet.ncols):</a:t>
            </a:r>
            <a:endParaRPr b="0" lang="en-US" sz="1800" spc="-1" strike="noStrike">
              <a:latin typeface="Arial"/>
            </a:endParaRPr>
          </a:p>
          <a:p>
            <a:pPr>
              <a:lnSpc>
                <a:spcPct val="100000"/>
              </a:lnSpc>
            </a:pPr>
            <a:r>
              <a:rPr b="0" lang="en-US" sz="1800" spc="-1" strike="noStrike">
                <a:solidFill>
                  <a:srgbClr val="d4d4d4"/>
                </a:solidFill>
                <a:latin typeface="Menlo"/>
                <a:ea typeface="DejaVu Sans"/>
              </a:rPr>
              <a:t>        </a:t>
            </a:r>
            <a:r>
              <a:rPr b="0" lang="en-US" sz="1800" spc="-1" strike="noStrike">
                <a:solidFill>
                  <a:srgbClr val="dcdcaa"/>
                </a:solidFill>
                <a:latin typeface="Menlo"/>
                <a:ea typeface="DejaVu Sans"/>
              </a:rPr>
              <a:t>print</a:t>
            </a:r>
            <a:r>
              <a:rPr b="0" lang="en-US" sz="1800" spc="-1" strike="noStrike">
                <a:solidFill>
                  <a:srgbClr val="d4d4d4"/>
                </a:solidFill>
                <a:latin typeface="Menlo"/>
                <a:ea typeface="DejaVu Sans"/>
              </a:rPr>
              <a:t>(</a:t>
            </a:r>
            <a:r>
              <a:rPr b="0" lang="en-US" sz="1800" spc="-1" strike="noStrike">
                <a:solidFill>
                  <a:srgbClr val="ce9178"/>
                </a:solidFill>
                <a:latin typeface="Menlo"/>
                <a:ea typeface="DejaVu Sans"/>
              </a:rPr>
              <a:t>"'</a:t>
            </a:r>
            <a:r>
              <a:rPr b="0" lang="en-US" sz="1800" spc="-1" strike="noStrike">
                <a:solidFill>
                  <a:srgbClr val="569cd6"/>
                </a:solidFill>
                <a:latin typeface="Menlo"/>
                <a:ea typeface="DejaVu Sans"/>
              </a:rPr>
              <a:t>{}</a:t>
            </a:r>
            <a:r>
              <a:rPr b="0" lang="en-US" sz="1800" spc="-1" strike="noStrike">
                <a:solidFill>
                  <a:srgbClr val="ce9178"/>
                </a:solidFill>
                <a:latin typeface="Menlo"/>
                <a:ea typeface="DejaVu Sans"/>
              </a:rPr>
              <a:t>'</a:t>
            </a:r>
            <a:r>
              <a:rPr b="0" lang="en-US" sz="1800" spc="-1" strike="noStrike">
                <a:solidFill>
                  <a:srgbClr val="d7ba7d"/>
                </a:solidFill>
                <a:latin typeface="Menlo"/>
                <a:ea typeface="DejaVu Sans"/>
              </a:rPr>
              <a:t>\t</a:t>
            </a:r>
            <a:r>
              <a:rPr b="0" lang="en-US" sz="1800" spc="-1" strike="noStrike">
                <a:solidFill>
                  <a:srgbClr val="ce9178"/>
                </a:solidFill>
                <a:latin typeface="Menlo"/>
                <a:ea typeface="DejaVu Sans"/>
              </a:rPr>
              <a:t>"</a:t>
            </a:r>
            <a:r>
              <a:rPr b="0" lang="en-US" sz="1800" spc="-1" strike="noStrike">
                <a:solidFill>
                  <a:srgbClr val="d4d4d4"/>
                </a:solidFill>
                <a:latin typeface="Menlo"/>
                <a:ea typeface="DejaVu Sans"/>
              </a:rPr>
              <a:t>.format(sheet.cell(r, c).value, </a:t>
            </a:r>
            <a:r>
              <a:rPr b="0" lang="en-US" sz="1800" spc="-1" strike="noStrike">
                <a:solidFill>
                  <a:srgbClr val="9cdcfe"/>
                </a:solidFill>
                <a:latin typeface="Menlo"/>
                <a:ea typeface="DejaVu Sans"/>
              </a:rPr>
              <a:t>end</a:t>
            </a:r>
            <a:r>
              <a:rPr b="0" lang="en-US" sz="1800" spc="-1" strike="noStrike">
                <a:solidFill>
                  <a:srgbClr val="d4d4d4"/>
                </a:solidFill>
                <a:latin typeface="Menlo"/>
                <a:ea typeface="DejaVu Sans"/>
              </a:rPr>
              <a:t> = </a:t>
            </a:r>
            <a:r>
              <a:rPr b="0" lang="en-US" sz="1800" spc="-1" strike="noStrike">
                <a:solidFill>
                  <a:srgbClr val="ce9178"/>
                </a:solidFill>
                <a:latin typeface="Menlo"/>
                <a:ea typeface="DejaVu Sans"/>
              </a:rPr>
              <a:t>''</a:t>
            </a:r>
            <a:r>
              <a:rPr b="0" lang="en-US" sz="1800" spc="-1" strike="noStrike">
                <a:solidFill>
                  <a:srgbClr val="d4d4d4"/>
                </a:solidFill>
                <a:latin typeface="Menlo"/>
                <a:ea typeface="DejaVu Sans"/>
              </a:rPr>
              <a:t>)),</a:t>
            </a:r>
            <a:endParaRPr b="0" lang="en-US" sz="1800" spc="-1" strike="noStrike">
              <a:latin typeface="Arial"/>
            </a:endParaRPr>
          </a:p>
          <a:p>
            <a:pPr>
              <a:lnSpc>
                <a:spcPct val="100000"/>
              </a:lnSpc>
            </a:pPr>
            <a:r>
              <a:rPr b="0" lang="en-US" sz="1800" spc="-1" strike="noStrike">
                <a:solidFill>
                  <a:srgbClr val="d4d4d4"/>
                </a:solidFill>
                <a:latin typeface="Menlo"/>
                <a:ea typeface="DejaVu Sans"/>
              </a:rPr>
              <a:t>        </a:t>
            </a:r>
            <a:r>
              <a:rPr b="0" lang="en-US" sz="1800" spc="-1" strike="noStrike">
                <a:solidFill>
                  <a:srgbClr val="6a9955"/>
                </a:solidFill>
                <a:latin typeface="Menlo"/>
                <a:ea typeface="DejaVu Sans"/>
              </a:rPr>
              <a:t># print("'{}'\t".format(sheet.cell(r, c).ctype, end = '')),</a:t>
            </a:r>
            <a:endParaRPr b="0" lang="en-US" sz="1800" spc="-1" strike="noStrike">
              <a:latin typeface="Arial"/>
            </a:endParaRPr>
          </a:p>
          <a:p>
            <a:pPr>
              <a:lnSpc>
                <a:spcPct val="100000"/>
              </a:lnSpc>
            </a:pPr>
            <a:r>
              <a:rPr b="0" lang="en-US" sz="1800" spc="-1" strike="noStrike">
                <a:solidFill>
                  <a:srgbClr val="d4d4d4"/>
                </a:solidFill>
                <a:latin typeface="Menlo"/>
                <a:ea typeface="DejaVu Sans"/>
              </a:rPr>
              <a:t>    </a:t>
            </a:r>
            <a:r>
              <a:rPr b="0" lang="en-US" sz="1800" spc="-1" strike="noStrike">
                <a:solidFill>
                  <a:srgbClr val="dcdcaa"/>
                </a:solidFill>
                <a:latin typeface="Menlo"/>
                <a:ea typeface="DejaVu Sans"/>
              </a:rPr>
              <a:t>print</a:t>
            </a:r>
            <a:r>
              <a:rPr b="0" lang="en-US" sz="1800" spc="-1" strike="noStrike">
                <a:solidFill>
                  <a:srgbClr val="d4d4d4"/>
                </a:solidFill>
                <a:latin typeface="Menlo"/>
                <a:ea typeface="DejaVu Sans"/>
              </a:rPr>
              <a:t>(</a:t>
            </a:r>
            <a:r>
              <a:rPr b="0" lang="en-US" sz="1800" spc="-1" strike="noStrike">
                <a:solidFill>
                  <a:srgbClr val="ce9178"/>
                </a:solidFill>
                <a:latin typeface="Menlo"/>
                <a:ea typeface="DejaVu Sans"/>
              </a:rPr>
              <a:t>""</a:t>
            </a:r>
            <a:r>
              <a:rPr b="0" lang="en-US" sz="1800" spc="-1" strike="noStrike">
                <a:solidFill>
                  <a:srgbClr val="d4d4d4"/>
                </a:solidFill>
                <a:latin typeface="Menlo"/>
                <a:ea typeface="DejaVu Sans"/>
              </a:rPr>
              <a:t>)</a:t>
            </a:r>
            <a:endParaRPr b="0" lang="en-US" sz="1800" spc="-1" strike="noStrike">
              <a:latin typeface="Arial"/>
            </a:endParaRPr>
          </a:p>
          <a:p>
            <a:pPr>
              <a:lnSpc>
                <a:spcPct val="100000"/>
              </a:lnSpc>
            </a:pP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51" name="Title 1"/>
          <p:cNvSpPr/>
          <p:nvPr/>
        </p:nvSpPr>
        <p:spPr>
          <a:xfrm>
            <a:off x="2895480" y="764280"/>
            <a:ext cx="8609040" cy="1291680"/>
          </a:xfrm>
          <a:prstGeom prst="rect">
            <a:avLst/>
          </a:prstGeom>
          <a:noFill/>
          <a:ln w="0">
            <a:noFill/>
          </a:ln>
        </p:spPr>
        <p:style>
          <a:lnRef idx="0"/>
          <a:fillRef idx="0"/>
          <a:effectRef idx="0"/>
          <a:fontRef idx="minor"/>
        </p:style>
        <p:txBody>
          <a:bodyPr lIns="90000" rIns="90000" tIns="45000" bIns="45000" anchor="ctr">
            <a:noAutofit/>
          </a:bodyPr>
          <a:p>
            <a:pPr algn="r">
              <a:lnSpc>
                <a:spcPct val="90000"/>
              </a:lnSpc>
            </a:pPr>
            <a:r>
              <a:rPr b="0" lang="en-US" sz="4000" spc="-1" strike="noStrike" cap="all">
                <a:solidFill>
                  <a:srgbClr val="ffffff"/>
                </a:solidFill>
                <a:latin typeface="Century Gothic"/>
                <a:ea typeface="DejaVu Sans"/>
              </a:rPr>
              <a:t>output</a:t>
            </a:r>
            <a:endParaRPr b="0" lang="en-US" sz="4000" spc="-1" strike="noStrike">
              <a:latin typeface="Arial"/>
            </a:endParaRPr>
          </a:p>
        </p:txBody>
      </p:sp>
      <p:sp>
        <p:nvSpPr>
          <p:cNvPr id="652" name="Rectangle 4"/>
          <p:cNvSpPr/>
          <p:nvPr/>
        </p:nvSpPr>
        <p:spPr>
          <a:xfrm>
            <a:off x="4630320" y="914400"/>
            <a:ext cx="2684520" cy="557604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ffffff"/>
                </a:solidFill>
                <a:latin typeface="Century Gothic"/>
                <a:ea typeface="DejaVu Sans"/>
              </a:rPr>
              <a:t>'Date'</a:t>
            </a:r>
            <a:r>
              <a:rPr b="0" lang="en-US" sz="1800" spc="-1" strike="noStrike">
                <a:solidFill>
                  <a:srgbClr val="ffffff"/>
                </a:solidFill>
                <a:latin typeface="Century Gothic"/>
                <a:ea typeface="DejaVu Sans"/>
              </a:rPr>
              <a:t>	</a:t>
            </a:r>
            <a:r>
              <a:rPr b="0" lang="en-US" sz="1800" spc="-1" strike="noStrike">
                <a:solidFill>
                  <a:srgbClr val="ffffff"/>
                </a:solidFill>
                <a:latin typeface="Century Gothic"/>
                <a:ea typeface="DejaVu Sans"/>
              </a:rPr>
              <a:t>'Quantity'</a:t>
            </a:r>
            <a:r>
              <a:rPr b="0" lang="en-US" sz="1800" spc="-1" strike="noStrike">
                <a:solidFill>
                  <a:srgbClr val="ffffff"/>
                </a:solidFill>
                <a:latin typeface="Century Gothic"/>
                <a:ea typeface="DejaVu Sans"/>
              </a:rPr>
              <a:t>	</a:t>
            </a:r>
            <a:endParaRPr b="0" lang="en-US" sz="1800" spc="-1" strike="noStrike">
              <a:latin typeface="Arial"/>
            </a:endParaRPr>
          </a:p>
          <a:p>
            <a:pPr>
              <a:lnSpc>
                <a:spcPct val="100000"/>
              </a:lnSpc>
            </a:pPr>
            <a:r>
              <a:rPr b="0" lang="en-US" sz="1800" spc="-1" strike="noStrike">
                <a:solidFill>
                  <a:srgbClr val="ffffff"/>
                </a:solidFill>
                <a:latin typeface="Century Gothic"/>
                <a:ea typeface="DejaVu Sans"/>
              </a:rPr>
              <a:t>'12/25/2018'</a:t>
            </a:r>
            <a:r>
              <a:rPr b="0" lang="en-US" sz="1800" spc="-1" strike="noStrike">
                <a:solidFill>
                  <a:srgbClr val="ffffff"/>
                </a:solidFill>
                <a:latin typeface="Century Gothic"/>
                <a:ea typeface="DejaVu Sans"/>
              </a:rPr>
              <a:t>	</a:t>
            </a:r>
            <a:r>
              <a:rPr b="0" lang="en-US" sz="1800" spc="-1" strike="noStrike">
                <a:solidFill>
                  <a:srgbClr val="ffffff"/>
                </a:solidFill>
                <a:latin typeface="Century Gothic"/>
                <a:ea typeface="DejaVu Sans"/>
              </a:rPr>
              <a:t>'1.0'</a:t>
            </a:r>
            <a:r>
              <a:rPr b="0" lang="en-US" sz="1800" spc="-1" strike="noStrike">
                <a:solidFill>
                  <a:srgbClr val="ffffff"/>
                </a:solidFill>
                <a:latin typeface="Century Gothic"/>
                <a:ea typeface="DejaVu Sans"/>
              </a:rPr>
              <a:t>	</a:t>
            </a:r>
            <a:endParaRPr b="0" lang="en-US" sz="1800" spc="-1" strike="noStrike">
              <a:latin typeface="Arial"/>
            </a:endParaRPr>
          </a:p>
          <a:p>
            <a:pPr>
              <a:lnSpc>
                <a:spcPct val="100000"/>
              </a:lnSpc>
            </a:pPr>
            <a:r>
              <a:rPr b="0" lang="en-US" sz="1800" spc="-1" strike="noStrike">
                <a:solidFill>
                  <a:srgbClr val="ffffff"/>
                </a:solidFill>
                <a:latin typeface="Century Gothic"/>
                <a:ea typeface="DejaVu Sans"/>
              </a:rPr>
              <a:t>'12/26/2018'</a:t>
            </a:r>
            <a:r>
              <a:rPr b="0" lang="en-US" sz="1800" spc="-1" strike="noStrike">
                <a:solidFill>
                  <a:srgbClr val="ffffff"/>
                </a:solidFill>
                <a:latin typeface="Century Gothic"/>
                <a:ea typeface="DejaVu Sans"/>
              </a:rPr>
              <a:t>	</a:t>
            </a:r>
            <a:r>
              <a:rPr b="0" lang="en-US" sz="1800" spc="-1" strike="noStrike">
                <a:solidFill>
                  <a:srgbClr val="ffffff"/>
                </a:solidFill>
                <a:latin typeface="Century Gothic"/>
                <a:ea typeface="DejaVu Sans"/>
              </a:rPr>
              <a:t>'3.0'</a:t>
            </a:r>
            <a:r>
              <a:rPr b="0" lang="en-US" sz="1800" spc="-1" strike="noStrike">
                <a:solidFill>
                  <a:srgbClr val="ffffff"/>
                </a:solidFill>
                <a:latin typeface="Century Gothic"/>
                <a:ea typeface="DejaVu Sans"/>
              </a:rPr>
              <a:t>	</a:t>
            </a:r>
            <a:endParaRPr b="0" lang="en-US" sz="1800" spc="-1" strike="noStrike">
              <a:latin typeface="Arial"/>
            </a:endParaRPr>
          </a:p>
          <a:p>
            <a:pPr>
              <a:lnSpc>
                <a:spcPct val="100000"/>
              </a:lnSpc>
            </a:pPr>
            <a:r>
              <a:rPr b="0" lang="en-US" sz="1800" spc="-1" strike="noStrike">
                <a:solidFill>
                  <a:srgbClr val="ffffff"/>
                </a:solidFill>
                <a:latin typeface="Century Gothic"/>
                <a:ea typeface="DejaVu Sans"/>
              </a:rPr>
              <a:t>'12/27/2018'</a:t>
            </a:r>
            <a:r>
              <a:rPr b="0" lang="en-US" sz="1800" spc="-1" strike="noStrike">
                <a:solidFill>
                  <a:srgbClr val="ffffff"/>
                </a:solidFill>
                <a:latin typeface="Century Gothic"/>
                <a:ea typeface="DejaVu Sans"/>
              </a:rPr>
              <a:t>	</a:t>
            </a:r>
            <a:r>
              <a:rPr b="0" lang="en-US" sz="1800" spc="-1" strike="noStrike">
                <a:solidFill>
                  <a:srgbClr val="ffffff"/>
                </a:solidFill>
                <a:latin typeface="Century Gothic"/>
                <a:ea typeface="DejaVu Sans"/>
              </a:rPr>
              <a:t>'6.0'</a:t>
            </a:r>
            <a:r>
              <a:rPr b="0" lang="en-US" sz="1800" spc="-1" strike="noStrike">
                <a:solidFill>
                  <a:srgbClr val="ffffff"/>
                </a:solidFill>
                <a:latin typeface="Century Gothic"/>
                <a:ea typeface="DejaVu Sans"/>
              </a:rPr>
              <a:t>	</a:t>
            </a:r>
            <a:endParaRPr b="0" lang="en-US" sz="1800" spc="-1" strike="noStrike">
              <a:latin typeface="Arial"/>
            </a:endParaRPr>
          </a:p>
          <a:p>
            <a:pPr>
              <a:lnSpc>
                <a:spcPct val="100000"/>
              </a:lnSpc>
            </a:pPr>
            <a:r>
              <a:rPr b="0" lang="en-US" sz="1800" spc="-1" strike="noStrike">
                <a:solidFill>
                  <a:srgbClr val="ffffff"/>
                </a:solidFill>
                <a:latin typeface="Century Gothic"/>
                <a:ea typeface="DejaVu Sans"/>
              </a:rPr>
              <a:t>'12/28/2018'</a:t>
            </a:r>
            <a:r>
              <a:rPr b="0" lang="en-US" sz="1800" spc="-1" strike="noStrike">
                <a:solidFill>
                  <a:srgbClr val="ffffff"/>
                </a:solidFill>
                <a:latin typeface="Century Gothic"/>
                <a:ea typeface="DejaVu Sans"/>
              </a:rPr>
              <a:t>	</a:t>
            </a:r>
            <a:r>
              <a:rPr b="0" lang="en-US" sz="1800" spc="-1" strike="noStrike">
                <a:solidFill>
                  <a:srgbClr val="ffffff"/>
                </a:solidFill>
                <a:latin typeface="Century Gothic"/>
                <a:ea typeface="DejaVu Sans"/>
              </a:rPr>
              <a:t>'10.0'</a:t>
            </a:r>
            <a:r>
              <a:rPr b="0" lang="en-US" sz="1800" spc="-1" strike="noStrike">
                <a:solidFill>
                  <a:srgbClr val="ffffff"/>
                </a:solidFill>
                <a:latin typeface="Century Gothic"/>
                <a:ea typeface="DejaVu Sans"/>
              </a:rPr>
              <a:t>	</a:t>
            </a:r>
            <a:endParaRPr b="0" lang="en-US" sz="1800" spc="-1" strike="noStrike">
              <a:latin typeface="Arial"/>
            </a:endParaRPr>
          </a:p>
          <a:p>
            <a:pPr>
              <a:lnSpc>
                <a:spcPct val="100000"/>
              </a:lnSpc>
            </a:pPr>
            <a:r>
              <a:rPr b="0" lang="en-US" sz="1800" spc="-1" strike="noStrike">
                <a:solidFill>
                  <a:srgbClr val="ffffff"/>
                </a:solidFill>
                <a:latin typeface="Century Gothic"/>
                <a:ea typeface="DejaVu Sans"/>
              </a:rPr>
              <a:t>'12/29/2018'</a:t>
            </a:r>
            <a:r>
              <a:rPr b="0" lang="en-US" sz="1800" spc="-1" strike="noStrike">
                <a:solidFill>
                  <a:srgbClr val="ffffff"/>
                </a:solidFill>
                <a:latin typeface="Century Gothic"/>
                <a:ea typeface="DejaVu Sans"/>
              </a:rPr>
              <a:t>	</a:t>
            </a:r>
            <a:r>
              <a:rPr b="0" lang="en-US" sz="1800" spc="-1" strike="noStrike">
                <a:solidFill>
                  <a:srgbClr val="ffffff"/>
                </a:solidFill>
                <a:latin typeface="Century Gothic"/>
                <a:ea typeface="DejaVu Sans"/>
              </a:rPr>
              <a:t>'15.0'</a:t>
            </a:r>
            <a:r>
              <a:rPr b="0" lang="en-US" sz="1800" spc="-1" strike="noStrike">
                <a:solidFill>
                  <a:srgbClr val="ffffff"/>
                </a:solidFill>
                <a:latin typeface="Century Gothic"/>
                <a:ea typeface="DejaVu Sans"/>
              </a:rPr>
              <a:t>	</a:t>
            </a:r>
            <a:endParaRPr b="0" lang="en-US" sz="1800" spc="-1" strike="noStrike">
              <a:latin typeface="Arial"/>
            </a:endParaRPr>
          </a:p>
          <a:p>
            <a:pPr>
              <a:lnSpc>
                <a:spcPct val="100000"/>
              </a:lnSpc>
            </a:pPr>
            <a:r>
              <a:rPr b="0" lang="en-US" sz="1800" spc="-1" strike="noStrike">
                <a:solidFill>
                  <a:srgbClr val="ffffff"/>
                </a:solidFill>
                <a:latin typeface="Century Gothic"/>
                <a:ea typeface="DejaVu Sans"/>
              </a:rPr>
              <a:t>'12/30/2018'</a:t>
            </a:r>
            <a:r>
              <a:rPr b="0" lang="en-US" sz="1800" spc="-1" strike="noStrike">
                <a:solidFill>
                  <a:srgbClr val="ffffff"/>
                </a:solidFill>
                <a:latin typeface="Century Gothic"/>
                <a:ea typeface="DejaVu Sans"/>
              </a:rPr>
              <a:t>	</a:t>
            </a:r>
            <a:r>
              <a:rPr b="0" lang="en-US" sz="1800" spc="-1" strike="noStrike">
                <a:solidFill>
                  <a:srgbClr val="ffffff"/>
                </a:solidFill>
                <a:latin typeface="Century Gothic"/>
                <a:ea typeface="DejaVu Sans"/>
              </a:rPr>
              <a:t>'21.0'</a:t>
            </a:r>
            <a:r>
              <a:rPr b="0" lang="en-US" sz="1800" spc="-1" strike="noStrike">
                <a:solidFill>
                  <a:srgbClr val="ffffff"/>
                </a:solidFill>
                <a:latin typeface="Century Gothic"/>
                <a:ea typeface="DejaVu Sans"/>
              </a:rPr>
              <a:t>	</a:t>
            </a:r>
            <a:endParaRPr b="0" lang="en-US" sz="1800" spc="-1" strike="noStrike">
              <a:latin typeface="Arial"/>
            </a:endParaRPr>
          </a:p>
          <a:p>
            <a:pPr>
              <a:lnSpc>
                <a:spcPct val="100000"/>
              </a:lnSpc>
            </a:pPr>
            <a:r>
              <a:rPr b="0" lang="en-US" sz="1800" spc="-1" strike="noStrike">
                <a:solidFill>
                  <a:srgbClr val="ffffff"/>
                </a:solidFill>
                <a:latin typeface="Century Gothic"/>
                <a:ea typeface="DejaVu Sans"/>
              </a:rPr>
              <a:t>'12/31/2018'</a:t>
            </a:r>
            <a:r>
              <a:rPr b="0" lang="en-US" sz="1800" spc="-1" strike="noStrike">
                <a:solidFill>
                  <a:srgbClr val="ffffff"/>
                </a:solidFill>
                <a:latin typeface="Century Gothic"/>
                <a:ea typeface="DejaVu Sans"/>
              </a:rPr>
              <a:t>	</a:t>
            </a:r>
            <a:r>
              <a:rPr b="0" lang="en-US" sz="1800" spc="-1" strike="noStrike">
                <a:solidFill>
                  <a:srgbClr val="ffffff"/>
                </a:solidFill>
                <a:latin typeface="Century Gothic"/>
                <a:ea typeface="DejaVu Sans"/>
              </a:rPr>
              <a:t>'28.0'</a:t>
            </a:r>
            <a:r>
              <a:rPr b="0" lang="en-US" sz="1800" spc="-1" strike="noStrike">
                <a:solidFill>
                  <a:srgbClr val="ffffff"/>
                </a:solidFill>
                <a:latin typeface="Century Gothic"/>
                <a:ea typeface="DejaVu Sans"/>
              </a:rPr>
              <a:t>	</a:t>
            </a:r>
            <a:endParaRPr b="0" lang="en-US" sz="1800" spc="-1" strike="noStrike">
              <a:latin typeface="Arial"/>
            </a:endParaRPr>
          </a:p>
          <a:p>
            <a:pPr>
              <a:lnSpc>
                <a:spcPct val="100000"/>
              </a:lnSpc>
            </a:pPr>
            <a:r>
              <a:rPr b="0" lang="en-US" sz="1800" spc="-1" strike="noStrike">
                <a:solidFill>
                  <a:srgbClr val="ffffff"/>
                </a:solidFill>
                <a:latin typeface="Century Gothic"/>
                <a:ea typeface="DejaVu Sans"/>
              </a:rPr>
              <a:t>'1/1/2019'</a:t>
            </a:r>
            <a:r>
              <a:rPr b="0" lang="en-US" sz="1800" spc="-1" strike="noStrike">
                <a:solidFill>
                  <a:srgbClr val="ffffff"/>
                </a:solidFill>
                <a:latin typeface="Century Gothic"/>
                <a:ea typeface="DejaVu Sans"/>
              </a:rPr>
              <a:t>	</a:t>
            </a:r>
            <a:r>
              <a:rPr b="0" lang="en-US" sz="1800" spc="-1" strike="noStrike">
                <a:solidFill>
                  <a:srgbClr val="ffffff"/>
                </a:solidFill>
                <a:latin typeface="Century Gothic"/>
                <a:ea typeface="DejaVu Sans"/>
              </a:rPr>
              <a:t>'36.0'</a:t>
            </a:r>
            <a:r>
              <a:rPr b="0" lang="en-US" sz="1800" spc="-1" strike="noStrike">
                <a:solidFill>
                  <a:srgbClr val="ffffff"/>
                </a:solidFill>
                <a:latin typeface="Century Gothic"/>
                <a:ea typeface="DejaVu Sans"/>
              </a:rPr>
              <a:t>	</a:t>
            </a:r>
            <a:endParaRPr b="0" lang="en-US" sz="1800" spc="-1" strike="noStrike">
              <a:latin typeface="Arial"/>
            </a:endParaRPr>
          </a:p>
          <a:p>
            <a:pPr>
              <a:lnSpc>
                <a:spcPct val="100000"/>
              </a:lnSpc>
            </a:pPr>
            <a:r>
              <a:rPr b="0" lang="en-US" sz="1800" spc="-1" strike="noStrike">
                <a:solidFill>
                  <a:srgbClr val="ffffff"/>
                </a:solidFill>
                <a:latin typeface="Century Gothic"/>
                <a:ea typeface="DejaVu Sans"/>
              </a:rPr>
              <a:t>'1/2/2018'</a:t>
            </a:r>
            <a:r>
              <a:rPr b="0" lang="en-US" sz="1800" spc="-1" strike="noStrike">
                <a:solidFill>
                  <a:srgbClr val="ffffff"/>
                </a:solidFill>
                <a:latin typeface="Century Gothic"/>
                <a:ea typeface="DejaVu Sans"/>
              </a:rPr>
              <a:t>	</a:t>
            </a:r>
            <a:r>
              <a:rPr b="0" lang="en-US" sz="1800" spc="-1" strike="noStrike">
                <a:solidFill>
                  <a:srgbClr val="ffffff"/>
                </a:solidFill>
                <a:latin typeface="Century Gothic"/>
                <a:ea typeface="DejaVu Sans"/>
              </a:rPr>
              <a:t>'45.0'</a:t>
            </a:r>
            <a:r>
              <a:rPr b="0" lang="en-US" sz="1800" spc="-1" strike="noStrike">
                <a:solidFill>
                  <a:srgbClr val="ffffff"/>
                </a:solidFill>
                <a:latin typeface="Century Gothic"/>
                <a:ea typeface="DejaVu Sans"/>
              </a:rPr>
              <a:t>	</a:t>
            </a:r>
            <a:endParaRPr b="0" lang="en-US" sz="1800" spc="-1" strike="noStrike">
              <a:latin typeface="Arial"/>
            </a:endParaRPr>
          </a:p>
          <a:p>
            <a:pPr>
              <a:lnSpc>
                <a:spcPct val="100000"/>
              </a:lnSpc>
            </a:pPr>
            <a:r>
              <a:rPr b="0" lang="en-US" sz="1800" spc="-1" strike="noStrike">
                <a:solidFill>
                  <a:srgbClr val="ffffff"/>
                </a:solidFill>
                <a:latin typeface="Century Gothic"/>
                <a:ea typeface="DejaVu Sans"/>
              </a:rPr>
              <a:t>'1/3/2018'</a:t>
            </a:r>
            <a:r>
              <a:rPr b="0" lang="en-US" sz="1800" spc="-1" strike="noStrike">
                <a:solidFill>
                  <a:srgbClr val="ffffff"/>
                </a:solidFill>
                <a:latin typeface="Century Gothic"/>
                <a:ea typeface="DejaVu Sans"/>
              </a:rPr>
              <a:t>	</a:t>
            </a:r>
            <a:r>
              <a:rPr b="0" lang="en-US" sz="1800" spc="-1" strike="noStrike">
                <a:solidFill>
                  <a:srgbClr val="ffffff"/>
                </a:solidFill>
                <a:latin typeface="Century Gothic"/>
                <a:ea typeface="DejaVu Sans"/>
              </a:rPr>
              <a:t>'55.0'</a:t>
            </a:r>
            <a:r>
              <a:rPr b="0" lang="en-US" sz="1800" spc="-1" strike="noStrike">
                <a:solidFill>
                  <a:srgbClr val="ffffff"/>
                </a:solidFill>
                <a:latin typeface="Century Gothic"/>
                <a:ea typeface="DejaVu Sans"/>
              </a:rPr>
              <a:t>	</a:t>
            </a:r>
            <a:endParaRPr b="0" lang="en-US" sz="1800" spc="-1" strike="noStrike">
              <a:latin typeface="Arial"/>
            </a:endParaRPr>
          </a:p>
          <a:p>
            <a:pPr>
              <a:lnSpc>
                <a:spcPct val="100000"/>
              </a:lnSpc>
            </a:pPr>
            <a:r>
              <a:rPr b="0" lang="en-US" sz="1800" spc="-1" strike="noStrike">
                <a:solidFill>
                  <a:srgbClr val="ffffff"/>
                </a:solidFill>
                <a:latin typeface="Century Gothic"/>
                <a:ea typeface="DejaVu Sans"/>
              </a:rPr>
              <a:t>'1/4/2018'</a:t>
            </a:r>
            <a:r>
              <a:rPr b="0" lang="en-US" sz="1800" spc="-1" strike="noStrike">
                <a:solidFill>
                  <a:srgbClr val="ffffff"/>
                </a:solidFill>
                <a:latin typeface="Century Gothic"/>
                <a:ea typeface="DejaVu Sans"/>
              </a:rPr>
              <a:t>	</a:t>
            </a:r>
            <a:r>
              <a:rPr b="0" lang="en-US" sz="1800" spc="-1" strike="noStrike">
                <a:solidFill>
                  <a:srgbClr val="ffffff"/>
                </a:solidFill>
                <a:latin typeface="Century Gothic"/>
                <a:ea typeface="DejaVu Sans"/>
              </a:rPr>
              <a:t>'66.0'</a:t>
            </a:r>
            <a:r>
              <a:rPr b="0" lang="en-US" sz="1800" spc="-1" strike="noStrike">
                <a:solidFill>
                  <a:srgbClr val="ffffff"/>
                </a:solidFill>
                <a:latin typeface="Century Gothic"/>
                <a:ea typeface="DejaVu Sans"/>
              </a:rPr>
              <a:t>	</a:t>
            </a:r>
            <a:endParaRPr b="0" lang="en-US" sz="1800" spc="-1" strike="noStrike">
              <a:latin typeface="Arial"/>
            </a:endParaRPr>
          </a:p>
          <a:p>
            <a:pPr>
              <a:lnSpc>
                <a:spcPct val="100000"/>
              </a:lnSpc>
            </a:pPr>
            <a:r>
              <a:rPr b="0" lang="en-US" sz="1800" spc="-1" strike="noStrike">
                <a:solidFill>
                  <a:srgbClr val="ffffff"/>
                </a:solidFill>
                <a:latin typeface="Century Gothic"/>
                <a:ea typeface="DejaVu Sans"/>
              </a:rPr>
              <a:t>'1/5/2018'</a:t>
            </a:r>
            <a:r>
              <a:rPr b="0" lang="en-US" sz="1800" spc="-1" strike="noStrike">
                <a:solidFill>
                  <a:srgbClr val="ffffff"/>
                </a:solidFill>
                <a:latin typeface="Century Gothic"/>
                <a:ea typeface="DejaVu Sans"/>
              </a:rPr>
              <a:t>	</a:t>
            </a:r>
            <a:r>
              <a:rPr b="0" lang="en-US" sz="1800" spc="-1" strike="noStrike">
                <a:solidFill>
                  <a:srgbClr val="ffffff"/>
                </a:solidFill>
                <a:latin typeface="Century Gothic"/>
                <a:ea typeface="DejaVu Sans"/>
              </a:rPr>
              <a:t>'78.0'</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53" name="Title 1"/>
          <p:cNvSpPr/>
          <p:nvPr/>
        </p:nvSpPr>
        <p:spPr>
          <a:xfrm>
            <a:off x="685800" y="753480"/>
            <a:ext cx="10819080" cy="2801160"/>
          </a:xfrm>
          <a:prstGeom prst="rect">
            <a:avLst/>
          </a:prstGeom>
          <a:noFill/>
          <a:ln w="0">
            <a:noFill/>
          </a:ln>
        </p:spPr>
        <p:style>
          <a:lnRef idx="0"/>
          <a:fillRef idx="0"/>
          <a:effectRef idx="0"/>
          <a:fontRef idx="minor"/>
        </p:style>
        <p:txBody>
          <a:bodyPr lIns="90000" rIns="90000" tIns="45000" bIns="45000" anchor="ctr">
            <a:noAutofit/>
          </a:bodyPr>
          <a:p>
            <a:pPr>
              <a:lnSpc>
                <a:spcPct val="90000"/>
              </a:lnSpc>
            </a:pPr>
            <a:r>
              <a:rPr b="0" lang="en-US" sz="3200" spc="-1" strike="noStrike" cap="all">
                <a:solidFill>
                  <a:srgbClr val="ffffff"/>
                </a:solidFill>
                <a:latin typeface="Century Gothic"/>
                <a:ea typeface="DejaVu Sans"/>
              </a:rPr>
              <a:t>Mail_merge.PY</a:t>
            </a:r>
            <a:endParaRPr b="0" lang="en-US" sz="3200" spc="-1" strike="noStrike">
              <a:latin typeface="Arial"/>
            </a:endParaRPr>
          </a:p>
        </p:txBody>
      </p:sp>
      <p:sp>
        <p:nvSpPr>
          <p:cNvPr id="654" name="Text Placeholder 2"/>
          <p:cNvSpPr/>
          <p:nvPr/>
        </p:nvSpPr>
        <p:spPr>
          <a:xfrm>
            <a:off x="1024560" y="3648960"/>
            <a:ext cx="10128960" cy="997560"/>
          </a:xfrm>
          <a:prstGeom prst="rect">
            <a:avLst/>
          </a:prstGeom>
          <a:noFill/>
          <a:ln w="0">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1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gradFill rotWithShape="0">
          <a:gsLst>
            <a:gs pos="0">
              <a:srgbClr val="515151"/>
            </a:gs>
            <a:gs pos="100000">
              <a:srgbClr val="2d2d2d"/>
            </a:gs>
          </a:gsLst>
          <a:lin ang="5400000"/>
        </a:gradFill>
      </p:bgPr>
    </p:bg>
    <p:spTree>
      <p:nvGrpSpPr>
        <p:cNvPr id="1" name=""/>
        <p:cNvGrpSpPr/>
        <p:nvPr/>
      </p:nvGrpSpPr>
      <p:grpSpPr>
        <a:xfrm>
          <a:off x="0" y="0"/>
          <a:ext cx="0" cy="0"/>
          <a:chOff x="0" y="0"/>
          <a:chExt cx="0" cy="0"/>
        </a:xfrm>
      </p:grpSpPr>
      <p:pic>
        <p:nvPicPr>
          <p:cNvPr id="655" name="Picture 18" descr=""/>
          <p:cNvPicPr/>
          <p:nvPr/>
        </p:nvPicPr>
        <p:blipFill>
          <a:blip r:embed="rId1"/>
          <a:stretch/>
        </p:blipFill>
        <p:spPr>
          <a:xfrm>
            <a:off x="0" y="0"/>
            <a:ext cx="12190680" cy="1440000"/>
          </a:xfrm>
          <a:prstGeom prst="rect">
            <a:avLst/>
          </a:prstGeom>
          <a:ln w="0">
            <a:noFill/>
          </a:ln>
        </p:spPr>
      </p:pic>
      <p:sp>
        <p:nvSpPr>
          <p:cNvPr id="656" name="Rectangle 20"/>
          <p:cNvSpPr/>
          <p:nvPr/>
        </p:nvSpPr>
        <p:spPr>
          <a:xfrm>
            <a:off x="0" y="0"/>
            <a:ext cx="12190680" cy="6856560"/>
          </a:xfrm>
          <a:prstGeom prst="rect">
            <a:avLst/>
          </a:prstGeom>
          <a:gradFill rotWithShape="0">
            <a:gsLst>
              <a:gs pos="0">
                <a:srgbClr val="515151"/>
              </a:gs>
              <a:gs pos="100000">
                <a:srgbClr val="2d2d2d"/>
              </a:gs>
            </a:gsLst>
            <a:lin ang="5400000"/>
          </a:gradFill>
          <a:ln w="12600">
            <a:noFill/>
          </a:ln>
        </p:spPr>
        <p:style>
          <a:lnRef idx="0"/>
          <a:fillRef idx="0"/>
          <a:effectRef idx="0"/>
          <a:fontRef idx="minor"/>
        </p:style>
      </p:sp>
      <p:sp>
        <p:nvSpPr>
          <p:cNvPr id="657" name="Title 1"/>
          <p:cNvSpPr/>
          <p:nvPr/>
        </p:nvSpPr>
        <p:spPr>
          <a:xfrm>
            <a:off x="683640" y="764280"/>
            <a:ext cx="3172320" cy="5214600"/>
          </a:xfrm>
          <a:prstGeom prst="rect">
            <a:avLst/>
          </a:prstGeom>
          <a:noFill/>
          <a:ln w="0">
            <a:noFill/>
          </a:ln>
        </p:spPr>
        <p:style>
          <a:lnRef idx="0"/>
          <a:fillRef idx="0"/>
          <a:effectRef idx="0"/>
          <a:fontRef idx="minor"/>
        </p:style>
        <p:txBody>
          <a:bodyPr lIns="90000" rIns="90000" tIns="45000" bIns="45000" anchor="ctr">
            <a:normAutofit/>
          </a:bodyPr>
          <a:p>
            <a:pPr algn="r">
              <a:lnSpc>
                <a:spcPct val="90000"/>
              </a:lnSpc>
            </a:pPr>
            <a:r>
              <a:rPr b="0" lang="en-US" sz="4000" spc="-1" strike="noStrike" cap="all">
                <a:solidFill>
                  <a:srgbClr val="ffffff"/>
                </a:solidFill>
                <a:latin typeface="Century Gothic"/>
                <a:ea typeface="DejaVu Sans"/>
              </a:rPr>
              <a:t>Module 12</a:t>
            </a:r>
            <a:endParaRPr b="0" lang="en-US" sz="4000" spc="-1" strike="noStrike">
              <a:latin typeface="Arial"/>
            </a:endParaRPr>
          </a:p>
        </p:txBody>
      </p:sp>
      <p:sp>
        <p:nvSpPr>
          <p:cNvPr id="658" name="Straight Connector 22"/>
          <p:cNvSpPr/>
          <p:nvPr/>
        </p:nvSpPr>
        <p:spPr>
          <a:xfrm>
            <a:off x="4127040" y="1923480"/>
            <a:ext cx="360" cy="3017520"/>
          </a:xfrm>
          <a:prstGeom prst="line">
            <a:avLst/>
          </a:prstGeom>
          <a:ln w="19080">
            <a:solidFill>
              <a:srgbClr val="df2e28"/>
            </a:solidFill>
            <a:round/>
          </a:ln>
        </p:spPr>
        <p:style>
          <a:lnRef idx="0"/>
          <a:fillRef idx="0"/>
          <a:effectRef idx="0"/>
          <a:fontRef idx="minor"/>
        </p:style>
      </p:sp>
      <p:sp>
        <p:nvSpPr>
          <p:cNvPr id="659" name="Text Placeholder 2"/>
          <p:cNvSpPr/>
          <p:nvPr/>
        </p:nvSpPr>
        <p:spPr>
          <a:xfrm>
            <a:off x="4370040" y="764280"/>
            <a:ext cx="7085160" cy="5214600"/>
          </a:xfrm>
          <a:prstGeom prst="rect">
            <a:avLst/>
          </a:prstGeom>
          <a:noFill/>
          <a:ln w="0">
            <a:noFill/>
          </a:ln>
        </p:spPr>
        <p:style>
          <a:lnRef idx="0"/>
          <a:fillRef idx="0"/>
          <a:effectRef idx="0"/>
          <a:fontRef idx="minor"/>
        </p:style>
        <p:txBody>
          <a:bodyPr lIns="90000" rIns="90000" tIns="45000" bIns="45000" anchor="ctr">
            <a:normAutofit/>
          </a:bodyPr>
          <a:p>
            <a:pPr>
              <a:lnSpc>
                <a:spcPct val="90000"/>
              </a:lnSpc>
              <a:spcBef>
                <a:spcPts val="1001"/>
              </a:spcBef>
              <a:tabLst>
                <a:tab algn="l" pos="0"/>
              </a:tabLst>
            </a:pPr>
            <a:r>
              <a:rPr b="0" lang="en-US" sz="4000" spc="-1" strike="noStrike">
                <a:solidFill>
                  <a:srgbClr val="ffffff"/>
                </a:solidFill>
                <a:latin typeface="Century Gothic"/>
                <a:ea typeface="DejaVu Sans"/>
              </a:rPr>
              <a:t>Requests</a:t>
            </a:r>
            <a:endParaRPr b="0" lang="en-US" sz="4000" spc="-1" strike="noStrike">
              <a:latin typeface="Arial"/>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0" name="Title 1"/>
          <p:cNvSpPr/>
          <p:nvPr/>
        </p:nvSpPr>
        <p:spPr>
          <a:xfrm>
            <a:off x="2895480" y="764280"/>
            <a:ext cx="8609040" cy="1291680"/>
          </a:xfrm>
          <a:prstGeom prst="rect">
            <a:avLst/>
          </a:prstGeom>
          <a:noFill/>
          <a:ln w="0">
            <a:noFill/>
          </a:ln>
        </p:spPr>
        <p:style>
          <a:lnRef idx="0"/>
          <a:fillRef idx="0"/>
          <a:effectRef idx="0"/>
          <a:fontRef idx="minor"/>
        </p:style>
        <p:txBody>
          <a:bodyPr lIns="90000" rIns="90000" tIns="45000" bIns="45000" anchor="ctr">
            <a:noAutofit/>
          </a:bodyPr>
          <a:p>
            <a:pPr algn="r">
              <a:lnSpc>
                <a:spcPct val="90000"/>
              </a:lnSpc>
            </a:pPr>
            <a:r>
              <a:rPr b="0" lang="en-US" sz="4000" spc="-1" strike="noStrike" cap="all">
                <a:solidFill>
                  <a:srgbClr val="ffffff"/>
                </a:solidFill>
                <a:latin typeface="Century Gothic"/>
                <a:ea typeface="DejaVu Sans"/>
              </a:rPr>
              <a:t>Naming Conventions 2</a:t>
            </a:r>
            <a:br/>
            <a:r>
              <a:rPr b="0" lang="en-US" sz="4000" spc="-1" strike="noStrike" cap="all">
                <a:solidFill>
                  <a:srgbClr val="ffffff"/>
                </a:solidFill>
                <a:latin typeface="Century Gothic"/>
                <a:ea typeface="DejaVu Sans"/>
              </a:rPr>
              <a:t> (per Python Documentation)</a:t>
            </a:r>
            <a:endParaRPr b="0" lang="en-US" sz="4000" spc="-1" strike="noStrike">
              <a:latin typeface="Arial"/>
            </a:endParaRPr>
          </a:p>
        </p:txBody>
      </p:sp>
      <p:sp>
        <p:nvSpPr>
          <p:cNvPr id="281" name="Content Placeholder 2"/>
          <p:cNvSpPr/>
          <p:nvPr/>
        </p:nvSpPr>
        <p:spPr>
          <a:xfrm>
            <a:off x="685800" y="2194560"/>
            <a:ext cx="10819080" cy="4022640"/>
          </a:xfrm>
          <a:prstGeom prst="rect">
            <a:avLst/>
          </a:prstGeom>
          <a:noFill/>
          <a:ln w="0">
            <a:noFill/>
          </a:ln>
        </p:spPr>
        <p:style>
          <a:lnRef idx="0"/>
          <a:fillRef idx="0"/>
          <a:effectRef idx="0"/>
          <a:fontRef idx="minor"/>
        </p:style>
        <p:txBody>
          <a:bodyPr lIns="90000" rIns="90000" tIns="45000" bIns="45000">
            <a:noAutofit/>
          </a:bodyPr>
          <a:p>
            <a:pPr marL="228600" indent="-227160">
              <a:lnSpc>
                <a:spcPct val="90000"/>
              </a:lnSpc>
              <a:spcBef>
                <a:spcPts val="1001"/>
              </a:spcBef>
              <a:buClr>
                <a:srgbClr val="ffffff"/>
              </a:buClr>
              <a:buFont typeface="Arial"/>
              <a:buChar char="•"/>
            </a:pPr>
            <a:r>
              <a:rPr b="0" lang="en-US" sz="2200" spc="-1" strike="noStrike">
                <a:solidFill>
                  <a:srgbClr val="ffffff"/>
                </a:solidFill>
                <a:latin typeface="Century Gothic"/>
                <a:ea typeface="DejaVu Sans"/>
              </a:rPr>
              <a:t>Packages</a:t>
            </a:r>
            <a:endParaRPr b="0" lang="en-US" sz="2200" spc="-1" strike="noStrike">
              <a:latin typeface="Arial"/>
            </a:endParaRPr>
          </a:p>
          <a:p>
            <a:pPr lvl="1" marL="685800" indent="-227160">
              <a:lnSpc>
                <a:spcPct val="90000"/>
              </a:lnSpc>
              <a:spcBef>
                <a:spcPts val="499"/>
              </a:spcBef>
              <a:buClr>
                <a:srgbClr val="ffffff"/>
              </a:buClr>
              <a:buFont typeface="Arial"/>
              <a:buChar char="•"/>
            </a:pPr>
            <a:r>
              <a:rPr b="0" lang="en-US" sz="2000" spc="-1" strike="noStrike">
                <a:solidFill>
                  <a:srgbClr val="ffffff"/>
                </a:solidFill>
                <a:latin typeface="Century Gothic"/>
                <a:ea typeface="DejaVu Sans"/>
              </a:rPr>
              <a:t>Package names should be all lower case</a:t>
            </a:r>
            <a:endParaRPr b="0" lang="en-US" sz="2000" spc="-1" strike="noStrike">
              <a:latin typeface="Arial"/>
            </a:endParaRPr>
          </a:p>
          <a:p>
            <a:pPr lvl="1" marL="685800" indent="-227160">
              <a:lnSpc>
                <a:spcPct val="90000"/>
              </a:lnSpc>
              <a:spcBef>
                <a:spcPts val="499"/>
              </a:spcBef>
              <a:buClr>
                <a:srgbClr val="ffffff"/>
              </a:buClr>
              <a:buFont typeface="Arial"/>
              <a:buChar char="•"/>
            </a:pPr>
            <a:r>
              <a:rPr b="0" lang="en-US" sz="2000" spc="-1" strike="noStrike">
                <a:solidFill>
                  <a:srgbClr val="ffffff"/>
                </a:solidFill>
                <a:latin typeface="Century Gothic"/>
                <a:ea typeface="DejaVu Sans"/>
              </a:rPr>
              <a:t>When multiple words are needed, an underscore should separate them</a:t>
            </a:r>
            <a:endParaRPr b="0" lang="en-US" sz="2000" spc="-1" strike="noStrike">
              <a:latin typeface="Arial"/>
            </a:endParaRPr>
          </a:p>
          <a:p>
            <a:pPr lvl="1" marL="685800" indent="-227160">
              <a:lnSpc>
                <a:spcPct val="90000"/>
              </a:lnSpc>
              <a:spcBef>
                <a:spcPts val="499"/>
              </a:spcBef>
              <a:buClr>
                <a:srgbClr val="ffffff"/>
              </a:buClr>
              <a:buFont typeface="Arial"/>
              <a:buChar char="•"/>
            </a:pPr>
            <a:r>
              <a:rPr b="0" lang="en-US" sz="2000" spc="-1" strike="noStrike">
                <a:solidFill>
                  <a:srgbClr val="ffffff"/>
                </a:solidFill>
                <a:latin typeface="Century Gothic"/>
                <a:ea typeface="DejaVu Sans"/>
              </a:rPr>
              <a:t>It is usually preferable to stick to 1 word names</a:t>
            </a:r>
            <a:endParaRPr b="0" lang="en-US" sz="2000" spc="-1" strike="noStrike">
              <a:latin typeface="Arial"/>
            </a:endParaRPr>
          </a:p>
          <a:p>
            <a:pPr>
              <a:lnSpc>
                <a:spcPct val="90000"/>
              </a:lnSpc>
              <a:spcBef>
                <a:spcPts val="1001"/>
              </a:spcBef>
            </a:pPr>
            <a:endParaRPr b="0" lang="en-US" sz="2000" spc="-1" strike="noStrike">
              <a:latin typeface="Arial"/>
            </a:endParaRPr>
          </a:p>
          <a:p>
            <a:pPr marL="228600" indent="-227160">
              <a:lnSpc>
                <a:spcPct val="90000"/>
              </a:lnSpc>
              <a:spcBef>
                <a:spcPts val="1001"/>
              </a:spcBef>
              <a:buClr>
                <a:srgbClr val="ffffff"/>
              </a:buClr>
              <a:buFont typeface="Arial"/>
              <a:buChar char="•"/>
            </a:pPr>
            <a:r>
              <a:rPr b="0" lang="en-US" sz="2200" spc="-1" strike="noStrike">
                <a:solidFill>
                  <a:srgbClr val="ffffff"/>
                </a:solidFill>
                <a:latin typeface="Century Gothic"/>
                <a:ea typeface="DejaVu Sans"/>
              </a:rPr>
              <a:t>Modules</a:t>
            </a:r>
            <a:endParaRPr b="0" lang="en-US" sz="2200" spc="-1" strike="noStrike">
              <a:latin typeface="Arial"/>
            </a:endParaRPr>
          </a:p>
          <a:p>
            <a:pPr lvl="1" marL="685800" indent="-227160">
              <a:lnSpc>
                <a:spcPct val="90000"/>
              </a:lnSpc>
              <a:spcBef>
                <a:spcPts val="499"/>
              </a:spcBef>
              <a:buClr>
                <a:srgbClr val="ffffff"/>
              </a:buClr>
              <a:buFont typeface="Arial"/>
              <a:buChar char="•"/>
            </a:pPr>
            <a:r>
              <a:rPr b="0" lang="en-US" sz="2000" spc="-1" strike="noStrike">
                <a:solidFill>
                  <a:srgbClr val="ffffff"/>
                </a:solidFill>
                <a:latin typeface="Century Gothic"/>
                <a:ea typeface="DejaVu Sans"/>
              </a:rPr>
              <a:t>Module names should be all lower case</a:t>
            </a:r>
            <a:endParaRPr b="0" lang="en-US" sz="2000" spc="-1" strike="noStrike">
              <a:latin typeface="Arial"/>
            </a:endParaRPr>
          </a:p>
          <a:p>
            <a:pPr lvl="1" marL="685800" indent="-227160">
              <a:lnSpc>
                <a:spcPct val="90000"/>
              </a:lnSpc>
              <a:spcBef>
                <a:spcPts val="499"/>
              </a:spcBef>
              <a:buClr>
                <a:srgbClr val="ffffff"/>
              </a:buClr>
              <a:buFont typeface="Arial"/>
              <a:buChar char="•"/>
            </a:pPr>
            <a:r>
              <a:rPr b="0" lang="en-US" sz="2000" spc="-1" strike="noStrike">
                <a:solidFill>
                  <a:srgbClr val="ffffff"/>
                </a:solidFill>
                <a:latin typeface="Century Gothic"/>
                <a:ea typeface="DejaVu Sans"/>
              </a:rPr>
              <a:t>When multiple words are needed, an underscore should separate them</a:t>
            </a:r>
            <a:endParaRPr b="0" lang="en-US" sz="2000" spc="-1" strike="noStrike">
              <a:latin typeface="Arial"/>
            </a:endParaRPr>
          </a:p>
          <a:p>
            <a:pPr lvl="1" marL="685800" indent="-227160">
              <a:lnSpc>
                <a:spcPct val="90000"/>
              </a:lnSpc>
              <a:spcBef>
                <a:spcPts val="499"/>
              </a:spcBef>
              <a:buClr>
                <a:srgbClr val="ffffff"/>
              </a:buClr>
              <a:buFont typeface="Arial"/>
              <a:buChar char="•"/>
            </a:pPr>
            <a:r>
              <a:rPr b="0" lang="en-US" sz="2000" spc="-1" strike="noStrike">
                <a:solidFill>
                  <a:srgbClr val="ffffff"/>
                </a:solidFill>
                <a:latin typeface="Century Gothic"/>
                <a:ea typeface="DejaVu Sans"/>
              </a:rPr>
              <a:t>It is usually preferable to stick to 1 word names</a:t>
            </a:r>
            <a:endParaRPr b="0" lang="en-US" sz="2000" spc="-1" strike="noStrike">
              <a:latin typeface="Arial"/>
            </a:endParaRPr>
          </a:p>
          <a:p>
            <a:pPr>
              <a:lnSpc>
                <a:spcPct val="90000"/>
              </a:lnSpc>
              <a:spcBef>
                <a:spcPts val="1001"/>
              </a:spcBef>
            </a:pPr>
            <a:endParaRPr b="0" lang="en-US" sz="2000" spc="-1" strike="noStrike">
              <a:latin typeface="Arial"/>
            </a:endParaRPr>
          </a:p>
        </p:txBody>
      </p:sp>
    </p:spTree>
  </p:cSld>
  <mc:AlternateContent>
    <mc:Choice Requires="p14">
      <p:transition spd="slow" p14:dur="2000"/>
    </mc:Choice>
    <mc:Fallback>
      <p:transition spd="slow"/>
    </mc:Fallback>
  </mc:AlternateContent>
</p:sld>
</file>

<file path=ppt/slides/slide1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60" name="Title 1"/>
          <p:cNvSpPr/>
          <p:nvPr/>
        </p:nvSpPr>
        <p:spPr>
          <a:xfrm>
            <a:off x="2895480" y="764280"/>
            <a:ext cx="8609040" cy="1291680"/>
          </a:xfrm>
          <a:prstGeom prst="rect">
            <a:avLst/>
          </a:prstGeom>
          <a:noFill/>
          <a:ln w="0">
            <a:noFill/>
          </a:ln>
        </p:spPr>
        <p:style>
          <a:lnRef idx="0"/>
          <a:fillRef idx="0"/>
          <a:effectRef idx="0"/>
          <a:fontRef idx="minor"/>
        </p:style>
      </p:sp>
      <p:sp>
        <p:nvSpPr>
          <p:cNvPr id="661" name="Content Placeholder 2"/>
          <p:cNvSpPr/>
          <p:nvPr/>
        </p:nvSpPr>
        <p:spPr>
          <a:xfrm>
            <a:off x="685800" y="2194560"/>
            <a:ext cx="10819080" cy="4022640"/>
          </a:xfrm>
          <a:prstGeom prst="rect">
            <a:avLst/>
          </a:prstGeom>
          <a:noFill/>
          <a:ln w="0">
            <a:noFill/>
          </a:ln>
        </p:spPr>
        <p:style>
          <a:lnRef idx="0"/>
          <a:fillRef idx="0"/>
          <a:effectRef idx="0"/>
          <a:fontRef idx="minor"/>
        </p:style>
        <p:txBody>
          <a:bodyPr lIns="90000" rIns="90000" tIns="45000" bIns="45000">
            <a:noAutofit/>
          </a:bodyPr>
          <a:p>
            <a:pPr marL="228600" indent="-227160">
              <a:lnSpc>
                <a:spcPct val="90000"/>
              </a:lnSpc>
              <a:spcBef>
                <a:spcPts val="1001"/>
              </a:spcBef>
              <a:buClr>
                <a:srgbClr val="ffffff"/>
              </a:buClr>
              <a:buFont typeface="Arial"/>
              <a:buChar char="•"/>
            </a:pPr>
            <a:r>
              <a:rPr b="0" lang="en-US" sz="2200" spc="-1" strike="noStrike">
                <a:solidFill>
                  <a:srgbClr val="ffffff"/>
                </a:solidFill>
                <a:latin typeface="Century Gothic"/>
                <a:ea typeface="DejaVu Sans"/>
              </a:rPr>
              <a:t>Python has several libraries that can be used to interact with the internet.</a:t>
            </a:r>
            <a:endParaRPr b="0" lang="en-US" sz="2200" spc="-1" strike="noStrike">
              <a:latin typeface="Arial"/>
            </a:endParaRPr>
          </a:p>
          <a:p>
            <a:pPr lvl="1" marL="685800" indent="-227160">
              <a:lnSpc>
                <a:spcPct val="90000"/>
              </a:lnSpc>
              <a:spcBef>
                <a:spcPts val="499"/>
              </a:spcBef>
              <a:buClr>
                <a:srgbClr val="ffffff"/>
              </a:buClr>
              <a:buFont typeface="Arial"/>
              <a:buChar char="•"/>
            </a:pPr>
            <a:r>
              <a:rPr b="0" lang="en-US" sz="2000" spc="-1" strike="noStrike" u="sng">
                <a:solidFill>
                  <a:srgbClr val="0000ff"/>
                </a:solidFill>
                <a:uFillTx/>
                <a:latin typeface="Century Gothic"/>
                <a:ea typeface="DejaVu Sans"/>
                <a:hlinkClick r:id="rId1"/>
              </a:rPr>
              <a:t>Httplib</a:t>
            </a:r>
            <a:endParaRPr b="0" lang="en-US" sz="2000" spc="-1" strike="noStrike">
              <a:latin typeface="Arial"/>
            </a:endParaRPr>
          </a:p>
          <a:p>
            <a:pPr lvl="1" marL="685800" indent="-227160">
              <a:lnSpc>
                <a:spcPct val="90000"/>
              </a:lnSpc>
              <a:spcBef>
                <a:spcPts val="499"/>
              </a:spcBef>
              <a:buClr>
                <a:srgbClr val="ffffff"/>
              </a:buClr>
              <a:buFont typeface="Arial"/>
              <a:buChar char="•"/>
            </a:pPr>
            <a:r>
              <a:rPr b="0" lang="en-US" sz="2000" spc="-1" strike="noStrike" u="sng">
                <a:solidFill>
                  <a:srgbClr val="0000ff"/>
                </a:solidFill>
                <a:uFillTx/>
                <a:latin typeface="Century Gothic"/>
                <a:ea typeface="DejaVu Sans"/>
                <a:hlinkClick r:id="rId2"/>
              </a:rPr>
              <a:t>Urllib</a:t>
            </a:r>
            <a:endParaRPr b="0" lang="en-US" sz="2000" spc="-1" strike="noStrike">
              <a:latin typeface="Arial"/>
            </a:endParaRPr>
          </a:p>
          <a:p>
            <a:pPr marL="228600" indent="-227160">
              <a:lnSpc>
                <a:spcPct val="90000"/>
              </a:lnSpc>
              <a:spcBef>
                <a:spcPts val="1001"/>
              </a:spcBef>
              <a:buClr>
                <a:srgbClr val="ffffff"/>
              </a:buClr>
              <a:buFont typeface="Arial"/>
              <a:buChar char="•"/>
            </a:pPr>
            <a:r>
              <a:rPr b="0" lang="en-US" sz="2200" spc="-1" strike="noStrike">
                <a:solidFill>
                  <a:srgbClr val="ffffff"/>
                </a:solidFill>
                <a:latin typeface="Century Gothic"/>
                <a:ea typeface="DejaVu Sans"/>
              </a:rPr>
              <a:t>PyPi includes a module named </a:t>
            </a:r>
            <a:r>
              <a:rPr b="0" lang="en-US" sz="2200" spc="-1" strike="noStrike" u="sng">
                <a:solidFill>
                  <a:srgbClr val="0000ff"/>
                </a:solidFill>
                <a:uFillTx/>
                <a:latin typeface="Century Gothic"/>
                <a:ea typeface="DejaVu Sans"/>
                <a:hlinkClick r:id="rId3"/>
              </a:rPr>
              <a:t>requests</a:t>
            </a:r>
            <a:r>
              <a:rPr b="0" lang="en-US" sz="2200" spc="-1" strike="noStrike">
                <a:solidFill>
                  <a:srgbClr val="ffffff"/>
                </a:solidFill>
                <a:latin typeface="Century Gothic"/>
                <a:ea typeface="DejaVu Sans"/>
              </a:rPr>
              <a:t> that simplifies it even more</a:t>
            </a:r>
            <a:endParaRPr b="0" lang="en-US" sz="2200" spc="-1" strike="noStrike">
              <a:latin typeface="Arial"/>
            </a:endParaRPr>
          </a:p>
          <a:p>
            <a:pPr marL="228600" indent="-227160">
              <a:lnSpc>
                <a:spcPct val="90000"/>
              </a:lnSpc>
              <a:spcBef>
                <a:spcPts val="1001"/>
              </a:spcBef>
              <a:buClr>
                <a:srgbClr val="ffffff"/>
              </a:buClr>
              <a:buFont typeface="Arial"/>
              <a:buChar char="•"/>
            </a:pPr>
            <a:r>
              <a:rPr b="0" lang="en-US" sz="2200" spc="-1" strike="noStrike">
                <a:solidFill>
                  <a:srgbClr val="ffffff"/>
                </a:solidFill>
                <a:latin typeface="Century Gothic"/>
                <a:ea typeface="DejaVu Sans"/>
              </a:rPr>
              <a:t>To install:</a:t>
            </a:r>
            <a:endParaRPr b="0" lang="en-US" sz="2200" spc="-1" strike="noStrike">
              <a:latin typeface="Arial"/>
            </a:endParaRPr>
          </a:p>
          <a:p>
            <a:pPr algn="ctr">
              <a:lnSpc>
                <a:spcPct val="90000"/>
              </a:lnSpc>
              <a:spcBef>
                <a:spcPts val="1001"/>
              </a:spcBef>
              <a:tabLst>
                <a:tab algn="l" pos="0"/>
              </a:tabLst>
            </a:pPr>
            <a:r>
              <a:rPr b="0" lang="en-US" sz="4000" spc="-1" strike="noStrike">
                <a:solidFill>
                  <a:srgbClr val="ffffff"/>
                </a:solidFill>
                <a:latin typeface="Century Gothic"/>
                <a:ea typeface="DejaVu Sans"/>
              </a:rPr>
              <a:t>pip install requests</a:t>
            </a:r>
            <a:endParaRPr b="0" lang="en-US" sz="4000" spc="-1" strike="noStrike">
              <a:latin typeface="Arial"/>
            </a:endParaRPr>
          </a:p>
          <a:p>
            <a:pPr>
              <a:lnSpc>
                <a:spcPct val="90000"/>
              </a:lnSpc>
              <a:spcBef>
                <a:spcPts val="1001"/>
              </a:spcBef>
              <a:tabLst>
                <a:tab algn="l" pos="0"/>
              </a:tabLst>
            </a:pPr>
            <a:endParaRPr b="0" lang="en-US" sz="4000" spc="-1" strike="noStrike">
              <a:latin typeface="Arial"/>
            </a:endParaRPr>
          </a:p>
          <a:p>
            <a:pPr marL="457200">
              <a:lnSpc>
                <a:spcPct val="90000"/>
              </a:lnSpc>
              <a:spcBef>
                <a:spcPts val="499"/>
              </a:spcBef>
              <a:tabLst>
                <a:tab algn="l" pos="0"/>
              </a:tabLst>
            </a:pPr>
            <a:endParaRPr b="0" lang="en-US" sz="4000" spc="-1" strike="noStrike">
              <a:latin typeface="Arial"/>
            </a:endParaRPr>
          </a:p>
          <a:p>
            <a:pPr marL="457200">
              <a:lnSpc>
                <a:spcPct val="100000"/>
              </a:lnSpc>
              <a:tabLst>
                <a:tab algn="l" pos="0"/>
              </a:tabLst>
            </a:pPr>
            <a:endParaRPr b="0" lang="en-US" sz="4000" spc="-1" strike="noStrike">
              <a:latin typeface="Arial"/>
            </a:endParaRPr>
          </a:p>
        </p:txBody>
      </p:sp>
    </p:spTree>
  </p:cSld>
  <mc:AlternateContent>
    <mc:Choice Requires="p14">
      <p:transition spd="slow" p14:dur="2000"/>
    </mc:Choice>
    <mc:Fallback>
      <p:transition spd="slow"/>
    </mc:Fallback>
  </mc:AlternateContent>
</p:sld>
</file>

<file path=ppt/slides/slide1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62" name="Title 1"/>
          <p:cNvSpPr/>
          <p:nvPr/>
        </p:nvSpPr>
        <p:spPr>
          <a:xfrm>
            <a:off x="2895480" y="764280"/>
            <a:ext cx="8609040" cy="1291680"/>
          </a:xfrm>
          <a:prstGeom prst="rect">
            <a:avLst/>
          </a:prstGeom>
          <a:noFill/>
          <a:ln w="0">
            <a:noFill/>
          </a:ln>
        </p:spPr>
        <p:style>
          <a:lnRef idx="0"/>
          <a:fillRef idx="0"/>
          <a:effectRef idx="0"/>
          <a:fontRef idx="minor"/>
        </p:style>
        <p:txBody>
          <a:bodyPr lIns="90000" rIns="90000" tIns="45000" bIns="45000" anchor="ctr">
            <a:noAutofit/>
          </a:bodyPr>
          <a:p>
            <a:pPr algn="r">
              <a:lnSpc>
                <a:spcPct val="90000"/>
              </a:lnSpc>
            </a:pPr>
            <a:r>
              <a:rPr b="0" lang="en-US" sz="4000" spc="-1" strike="noStrike" cap="all">
                <a:solidFill>
                  <a:srgbClr val="ffffff"/>
                </a:solidFill>
                <a:latin typeface="Century Gothic"/>
                <a:ea typeface="DejaVu Sans"/>
              </a:rPr>
              <a:t>Unauthenticated</a:t>
            </a:r>
            <a:br/>
            <a:r>
              <a:rPr b="0" lang="en-US" sz="4000" spc="-1" strike="noStrike" cap="all">
                <a:solidFill>
                  <a:srgbClr val="ffffff"/>
                </a:solidFill>
                <a:latin typeface="Century Gothic"/>
                <a:ea typeface="DejaVu Sans"/>
              </a:rPr>
              <a:t> requests</a:t>
            </a:r>
            <a:endParaRPr b="0" lang="en-US" sz="4000" spc="-1" strike="noStrike">
              <a:latin typeface="Arial"/>
            </a:endParaRPr>
          </a:p>
        </p:txBody>
      </p:sp>
      <p:sp>
        <p:nvSpPr>
          <p:cNvPr id="663" name="Rectangle 3"/>
          <p:cNvSpPr/>
          <p:nvPr/>
        </p:nvSpPr>
        <p:spPr>
          <a:xfrm>
            <a:off x="1428840" y="2712960"/>
            <a:ext cx="7713720" cy="173556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c586c0"/>
                </a:solidFill>
                <a:latin typeface="Menlo"/>
                <a:ea typeface="DejaVu Sans"/>
              </a:rPr>
              <a:t>import</a:t>
            </a:r>
            <a:r>
              <a:rPr b="0" lang="en-US" sz="1800" spc="-1" strike="noStrike">
                <a:solidFill>
                  <a:srgbClr val="d4d4d4"/>
                </a:solidFill>
                <a:latin typeface="Menlo"/>
                <a:ea typeface="DejaVu Sans"/>
              </a:rPr>
              <a:t> requests</a:t>
            </a:r>
            <a:endParaRPr b="0" lang="en-US" sz="1800" spc="-1" strike="noStrike">
              <a:latin typeface="Arial"/>
            </a:endParaRPr>
          </a:p>
          <a:p>
            <a:pPr>
              <a:lnSpc>
                <a:spcPct val="100000"/>
              </a:lnSpc>
            </a:pPr>
            <a:br/>
            <a:r>
              <a:rPr b="0" lang="en-US" sz="1800" spc="-1" strike="noStrike">
                <a:solidFill>
                  <a:srgbClr val="d4d4d4"/>
                </a:solidFill>
                <a:latin typeface="Menlo"/>
                <a:ea typeface="DejaVu Sans"/>
              </a:rPr>
              <a:t>request = requests.get(</a:t>
            </a:r>
            <a:r>
              <a:rPr b="0" lang="en-US" sz="1800" spc="-1" strike="noStrike">
                <a:solidFill>
                  <a:srgbClr val="ce9178"/>
                </a:solidFill>
                <a:latin typeface="Menlo"/>
                <a:ea typeface="DejaVu Sans"/>
              </a:rPr>
              <a:t>'https://www.google.com/'</a:t>
            </a:r>
            <a:r>
              <a:rPr b="0" lang="en-US" sz="1800" spc="-1" strike="noStrike">
                <a:solidFill>
                  <a:srgbClr val="d4d4d4"/>
                </a:solidFill>
                <a:latin typeface="Menlo"/>
                <a:ea typeface="DejaVu Sans"/>
              </a:rPr>
              <a:t>)</a:t>
            </a:r>
            <a:endParaRPr b="0" lang="en-US" sz="1800" spc="-1" strike="noStrike">
              <a:latin typeface="Arial"/>
            </a:endParaRPr>
          </a:p>
          <a:p>
            <a:pPr>
              <a:lnSpc>
                <a:spcPct val="100000"/>
              </a:lnSpc>
            </a:pPr>
            <a:r>
              <a:rPr b="0" lang="en-US" sz="1800" spc="-1" strike="noStrike">
                <a:solidFill>
                  <a:srgbClr val="c586c0"/>
                </a:solidFill>
                <a:latin typeface="Menlo"/>
                <a:ea typeface="DejaVu Sans"/>
              </a:rPr>
              <a:t>if</a:t>
            </a:r>
            <a:r>
              <a:rPr b="0" lang="en-US" sz="1800" spc="-1" strike="noStrike">
                <a:solidFill>
                  <a:srgbClr val="d4d4d4"/>
                </a:solidFill>
                <a:latin typeface="Menlo"/>
                <a:ea typeface="DejaVu Sans"/>
              </a:rPr>
              <a:t> request.status_code == </a:t>
            </a:r>
            <a:r>
              <a:rPr b="0" lang="en-US" sz="1800" spc="-1" strike="noStrike">
                <a:solidFill>
                  <a:srgbClr val="b5cea8"/>
                </a:solidFill>
                <a:latin typeface="Menlo"/>
                <a:ea typeface="DejaVu Sans"/>
              </a:rPr>
              <a:t>200</a:t>
            </a:r>
            <a:r>
              <a:rPr b="0" lang="en-US" sz="1800" spc="-1" strike="noStrike">
                <a:solidFill>
                  <a:srgbClr val="d4d4d4"/>
                </a:solidFill>
                <a:latin typeface="Menlo"/>
                <a:ea typeface="DejaVu Sans"/>
              </a:rPr>
              <a:t>:</a:t>
            </a:r>
            <a:endParaRPr b="0" lang="en-US" sz="1800" spc="-1" strike="noStrike">
              <a:latin typeface="Arial"/>
            </a:endParaRPr>
          </a:p>
          <a:p>
            <a:pPr>
              <a:lnSpc>
                <a:spcPct val="100000"/>
              </a:lnSpc>
            </a:pPr>
            <a:r>
              <a:rPr b="0" lang="en-US" sz="1800" spc="-1" strike="noStrike">
                <a:solidFill>
                  <a:srgbClr val="d4d4d4"/>
                </a:solidFill>
                <a:latin typeface="Menlo"/>
                <a:ea typeface="DejaVu Sans"/>
              </a:rPr>
              <a:t>    </a:t>
            </a:r>
            <a:r>
              <a:rPr b="0" lang="en-US" sz="1800" spc="-1" strike="noStrike">
                <a:solidFill>
                  <a:srgbClr val="dcdcaa"/>
                </a:solidFill>
                <a:latin typeface="Menlo"/>
                <a:ea typeface="DejaVu Sans"/>
              </a:rPr>
              <a:t>print</a:t>
            </a:r>
            <a:r>
              <a:rPr b="0" lang="en-US" sz="1800" spc="-1" strike="noStrike">
                <a:solidFill>
                  <a:srgbClr val="d4d4d4"/>
                </a:solidFill>
                <a:latin typeface="Menlo"/>
                <a:ea typeface="DejaVu Sans"/>
              </a:rPr>
              <a:t>(request.content)          </a:t>
            </a:r>
            <a:endParaRPr b="0" lang="en-US" sz="1800" spc="-1" strike="noStrike">
              <a:latin typeface="Arial"/>
            </a:endParaRPr>
          </a:p>
          <a:p>
            <a:pPr>
              <a:lnSpc>
                <a:spcPct val="100000"/>
              </a:lnSpc>
            </a:pPr>
            <a:r>
              <a:rPr b="0" lang="en-US" sz="1800" spc="-1" strike="noStrike">
                <a:solidFill>
                  <a:srgbClr val="d4d4d4"/>
                </a:solidFill>
                <a:latin typeface="Menlo"/>
                <a:ea typeface="DejaVu Sans"/>
              </a:rPr>
              <a:t>    </a:t>
            </a:r>
            <a:endParaRPr b="0" lang="en-US" sz="1800" spc="-1" strike="noStrike">
              <a:latin typeface="Arial"/>
            </a:endParaRPr>
          </a:p>
        </p:txBody>
      </p:sp>
      <p:sp>
        <p:nvSpPr>
          <p:cNvPr id="664" name="TextBox 4"/>
          <p:cNvSpPr/>
          <p:nvPr/>
        </p:nvSpPr>
        <p:spPr>
          <a:xfrm>
            <a:off x="1428840" y="5848200"/>
            <a:ext cx="183240" cy="367920"/>
          </a:xfrm>
          <a:prstGeom prst="rect">
            <a:avLst/>
          </a:prstGeom>
          <a:noFill/>
          <a:ln w="0">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1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65" name="Title 1"/>
          <p:cNvSpPr/>
          <p:nvPr/>
        </p:nvSpPr>
        <p:spPr>
          <a:xfrm>
            <a:off x="2895480" y="764280"/>
            <a:ext cx="8609040" cy="1291680"/>
          </a:xfrm>
          <a:prstGeom prst="rect">
            <a:avLst/>
          </a:prstGeom>
          <a:noFill/>
          <a:ln w="0">
            <a:noFill/>
          </a:ln>
        </p:spPr>
        <p:style>
          <a:lnRef idx="0"/>
          <a:fillRef idx="0"/>
          <a:effectRef idx="0"/>
          <a:fontRef idx="minor"/>
        </p:style>
      </p:sp>
      <p:sp>
        <p:nvSpPr>
          <p:cNvPr id="666" name="Content Placeholder 2"/>
          <p:cNvSpPr/>
          <p:nvPr/>
        </p:nvSpPr>
        <p:spPr>
          <a:xfrm>
            <a:off x="685800" y="2194560"/>
            <a:ext cx="10819080" cy="4022640"/>
          </a:xfrm>
          <a:prstGeom prst="rect">
            <a:avLst/>
          </a:prstGeom>
          <a:noFill/>
          <a:ln w="0">
            <a:noFill/>
          </a:ln>
        </p:spPr>
        <p:style>
          <a:lnRef idx="0"/>
          <a:fillRef idx="0"/>
          <a:effectRef idx="0"/>
          <a:fontRef idx="minor"/>
        </p:style>
        <p:txBody>
          <a:bodyPr lIns="90000" rIns="90000" tIns="45000" bIns="45000">
            <a:normAutofit fontScale="91000"/>
          </a:bodyPr>
          <a:p>
            <a:pPr marL="228600" indent="-227160">
              <a:lnSpc>
                <a:spcPct val="90000"/>
              </a:lnSpc>
              <a:spcBef>
                <a:spcPts val="1001"/>
              </a:spcBef>
              <a:buClr>
                <a:srgbClr val="ffffff"/>
              </a:buClr>
              <a:buFont typeface="Arial"/>
              <a:buChar char="•"/>
            </a:pPr>
            <a:r>
              <a:rPr b="0" lang="en-US" sz="2200" spc="-1" strike="noStrike">
                <a:solidFill>
                  <a:srgbClr val="ffffff"/>
                </a:solidFill>
                <a:latin typeface="Century Gothic"/>
                <a:ea typeface="DejaVu Sans"/>
              </a:rPr>
              <a:t>The majority of scripts that I have seen use code like</a:t>
            </a:r>
            <a:endParaRPr b="0" lang="en-US" sz="2200" spc="-1" strike="noStrike">
              <a:latin typeface="Arial"/>
            </a:endParaRPr>
          </a:p>
          <a:p>
            <a:pPr>
              <a:lnSpc>
                <a:spcPct val="90000"/>
              </a:lnSpc>
              <a:spcBef>
                <a:spcPts val="1001"/>
              </a:spcBef>
              <a:tabLst>
                <a:tab algn="l" pos="0"/>
              </a:tabLst>
            </a:pPr>
            <a:endParaRPr b="0" lang="en-US" sz="2200" spc="-1" strike="noStrike">
              <a:latin typeface="Arial"/>
            </a:endParaRPr>
          </a:p>
          <a:p>
            <a:pPr algn="ctr">
              <a:lnSpc>
                <a:spcPct val="90000"/>
              </a:lnSpc>
              <a:spcBef>
                <a:spcPts val="1001"/>
              </a:spcBef>
              <a:tabLst>
                <a:tab algn="l" pos="0"/>
              </a:tabLst>
            </a:pPr>
            <a:r>
              <a:rPr b="0" lang="en-US" sz="3200" spc="-1" strike="noStrike">
                <a:solidFill>
                  <a:srgbClr val="ffffff"/>
                </a:solidFill>
                <a:latin typeface="Century Gothic"/>
                <a:ea typeface="DejaVu Sans"/>
              </a:rPr>
              <a:t>request.status_code == 200:</a:t>
            </a:r>
            <a:endParaRPr b="0" lang="en-US" sz="3200" spc="-1" strike="noStrike">
              <a:latin typeface="Arial"/>
            </a:endParaRPr>
          </a:p>
          <a:p>
            <a:pPr>
              <a:lnSpc>
                <a:spcPct val="90000"/>
              </a:lnSpc>
              <a:spcBef>
                <a:spcPts val="1001"/>
              </a:spcBef>
              <a:tabLst>
                <a:tab algn="l" pos="0"/>
              </a:tabLst>
            </a:pPr>
            <a:endParaRPr b="0" lang="en-US" sz="3200" spc="-1" strike="noStrike">
              <a:latin typeface="Arial"/>
            </a:endParaRPr>
          </a:p>
          <a:p>
            <a:pPr marL="228600" indent="-227160">
              <a:lnSpc>
                <a:spcPct val="90000"/>
              </a:lnSpc>
              <a:spcBef>
                <a:spcPts val="1001"/>
              </a:spcBef>
              <a:buClr>
                <a:srgbClr val="ffffff"/>
              </a:buClr>
              <a:buFont typeface="Arial"/>
              <a:buChar char="•"/>
              <a:tabLst>
                <a:tab algn="l" pos="0"/>
              </a:tabLst>
            </a:pPr>
            <a:r>
              <a:rPr b="0" lang="en-US" sz="2200" spc="-1" strike="noStrike">
                <a:solidFill>
                  <a:srgbClr val="ffffff"/>
                </a:solidFill>
                <a:latin typeface="Century Gothic"/>
                <a:ea typeface="DejaVu Sans"/>
              </a:rPr>
              <a:t>However the following is a slightly better example to adopt</a:t>
            </a:r>
            <a:endParaRPr b="0" lang="en-US" sz="2200" spc="-1" strike="noStrike">
              <a:latin typeface="Arial"/>
            </a:endParaRPr>
          </a:p>
          <a:p>
            <a:pPr>
              <a:lnSpc>
                <a:spcPct val="90000"/>
              </a:lnSpc>
              <a:spcBef>
                <a:spcPts val="1001"/>
              </a:spcBef>
              <a:tabLst>
                <a:tab algn="l" pos="0"/>
              </a:tabLst>
            </a:pPr>
            <a:endParaRPr b="0" lang="en-US" sz="2200" spc="-1" strike="noStrike">
              <a:latin typeface="Arial"/>
            </a:endParaRPr>
          </a:p>
          <a:p>
            <a:pPr algn="ctr">
              <a:lnSpc>
                <a:spcPct val="90000"/>
              </a:lnSpc>
              <a:spcBef>
                <a:spcPts val="1001"/>
              </a:spcBef>
              <a:tabLst>
                <a:tab algn="l" pos="0"/>
              </a:tabLst>
            </a:pPr>
            <a:r>
              <a:rPr b="0" lang="en-US" sz="3200" spc="-1" strike="noStrike">
                <a:solidFill>
                  <a:srgbClr val="ffffff"/>
                </a:solidFill>
                <a:latin typeface="Century Gothic"/>
                <a:ea typeface="DejaVu Sans"/>
              </a:rPr>
              <a:t>request.status_code == request.codes.ok:</a:t>
            </a:r>
            <a:endParaRPr b="0" lang="en-US" sz="3200" spc="-1" strike="noStrike">
              <a:latin typeface="Arial"/>
            </a:endParaRPr>
          </a:p>
          <a:p>
            <a:pPr>
              <a:lnSpc>
                <a:spcPct val="90000"/>
              </a:lnSpc>
              <a:spcBef>
                <a:spcPts val="1001"/>
              </a:spcBef>
              <a:tabLst>
                <a:tab algn="l" pos="0"/>
              </a:tabLst>
            </a:pPr>
            <a:endParaRPr b="0" lang="en-US" sz="3200" spc="-1" strike="noStrike">
              <a:latin typeface="Arial"/>
            </a:endParaRPr>
          </a:p>
          <a:p>
            <a:pPr marL="228600" indent="-227160">
              <a:lnSpc>
                <a:spcPct val="90000"/>
              </a:lnSpc>
              <a:spcBef>
                <a:spcPts val="1001"/>
              </a:spcBef>
              <a:buClr>
                <a:srgbClr val="ffffff"/>
              </a:buClr>
              <a:buFont typeface="Arial"/>
              <a:buChar char="•"/>
              <a:tabLst>
                <a:tab algn="l" pos="0"/>
              </a:tabLst>
            </a:pPr>
            <a:r>
              <a:rPr b="0" lang="en-US" sz="2200" spc="-1" strike="noStrike">
                <a:solidFill>
                  <a:srgbClr val="ffffff"/>
                </a:solidFill>
                <a:latin typeface="Century Gothic"/>
                <a:ea typeface="DejaVu Sans"/>
              </a:rPr>
              <a:t>More information:  </a:t>
            </a:r>
            <a:r>
              <a:rPr b="0" lang="en-US" sz="2200" spc="-1" strike="noStrike" u="sng">
                <a:solidFill>
                  <a:srgbClr val="0000ff"/>
                </a:solidFill>
                <a:uFillTx/>
                <a:latin typeface="Century Gothic"/>
                <a:ea typeface="DejaVu Sans"/>
                <a:hlinkClick r:id="rId1"/>
              </a:rPr>
              <a:t>status codes</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1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67" name="Title 1"/>
          <p:cNvSpPr/>
          <p:nvPr/>
        </p:nvSpPr>
        <p:spPr>
          <a:xfrm>
            <a:off x="2895480" y="764280"/>
            <a:ext cx="8609040" cy="1291680"/>
          </a:xfrm>
          <a:prstGeom prst="rect">
            <a:avLst/>
          </a:prstGeom>
          <a:noFill/>
          <a:ln w="0">
            <a:noFill/>
          </a:ln>
        </p:spPr>
        <p:style>
          <a:lnRef idx="0"/>
          <a:fillRef idx="0"/>
          <a:effectRef idx="0"/>
          <a:fontRef idx="minor"/>
        </p:style>
        <p:txBody>
          <a:bodyPr lIns="90000" rIns="90000" tIns="45000" bIns="45000" anchor="ctr">
            <a:noAutofit/>
          </a:bodyPr>
          <a:p>
            <a:pPr algn="r">
              <a:lnSpc>
                <a:spcPct val="90000"/>
              </a:lnSpc>
            </a:pPr>
            <a:r>
              <a:rPr b="0" lang="en-US" sz="4000" spc="-1" strike="noStrike" cap="all">
                <a:solidFill>
                  <a:srgbClr val="ffffff"/>
                </a:solidFill>
                <a:latin typeface="Century Gothic"/>
                <a:ea typeface="DejaVu Sans"/>
              </a:rPr>
              <a:t>Or learn something New</a:t>
            </a:r>
            <a:endParaRPr b="0" lang="en-US" sz="4000" spc="-1" strike="noStrike">
              <a:latin typeface="Arial"/>
            </a:endParaRPr>
          </a:p>
        </p:txBody>
      </p:sp>
      <p:sp>
        <p:nvSpPr>
          <p:cNvPr id="668" name="Rectangle 3"/>
          <p:cNvSpPr/>
          <p:nvPr/>
        </p:nvSpPr>
        <p:spPr>
          <a:xfrm>
            <a:off x="3048120" y="3191040"/>
            <a:ext cx="6094440" cy="200988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c586c0"/>
                </a:solidFill>
                <a:latin typeface="Menlo"/>
                <a:ea typeface="DejaVu Sans"/>
              </a:rPr>
              <a:t>import</a:t>
            </a:r>
            <a:r>
              <a:rPr b="0" lang="en-US" sz="1800" spc="-1" strike="noStrike">
                <a:solidFill>
                  <a:srgbClr val="d4d4d4"/>
                </a:solidFill>
                <a:latin typeface="Menlo"/>
                <a:ea typeface="DejaVu Sans"/>
              </a:rPr>
              <a:t> requests</a:t>
            </a:r>
            <a:endParaRPr b="0" lang="en-US" sz="1800" spc="-1" strike="noStrike">
              <a:latin typeface="Arial"/>
            </a:endParaRPr>
          </a:p>
          <a:p>
            <a:pPr>
              <a:lnSpc>
                <a:spcPct val="100000"/>
              </a:lnSpc>
            </a:pPr>
            <a:br/>
            <a:r>
              <a:rPr b="0" lang="en-US" sz="1800" spc="-1" strike="noStrike">
                <a:solidFill>
                  <a:srgbClr val="6a9955"/>
                </a:solidFill>
                <a:latin typeface="Menlo"/>
                <a:ea typeface="DejaVu Sans"/>
              </a:rPr>
              <a:t># what does this print?</a:t>
            </a:r>
            <a:endParaRPr b="0" lang="en-US" sz="1800" spc="-1" strike="noStrike">
              <a:latin typeface="Arial"/>
            </a:endParaRPr>
          </a:p>
          <a:p>
            <a:pPr>
              <a:lnSpc>
                <a:spcPct val="100000"/>
              </a:lnSpc>
            </a:pPr>
            <a:r>
              <a:rPr b="0" lang="en-US" sz="1800" spc="-1" strike="noStrike">
                <a:solidFill>
                  <a:srgbClr val="dcdcaa"/>
                </a:solidFill>
                <a:latin typeface="Menlo"/>
                <a:ea typeface="DejaVu Sans"/>
              </a:rPr>
              <a:t>print</a:t>
            </a:r>
            <a:r>
              <a:rPr b="0" lang="en-US" sz="1800" spc="-1" strike="noStrike">
                <a:solidFill>
                  <a:srgbClr val="d4d4d4"/>
                </a:solidFill>
                <a:latin typeface="Menlo"/>
                <a:ea typeface="DejaVu Sans"/>
              </a:rPr>
              <a:t>(requests.status_codes._codes[</a:t>
            </a:r>
            <a:r>
              <a:rPr b="0" lang="en-US" sz="1800" spc="-1" strike="noStrike">
                <a:solidFill>
                  <a:srgbClr val="b5cea8"/>
                </a:solidFill>
                <a:latin typeface="Menlo"/>
                <a:ea typeface="DejaVu Sans"/>
              </a:rPr>
              <a:t>418</a:t>
            </a:r>
            <a:r>
              <a:rPr b="0" lang="en-US" sz="1800" spc="-1" strike="noStrike">
                <a:solidFill>
                  <a:srgbClr val="d4d4d4"/>
                </a:solidFill>
                <a:latin typeface="Menlo"/>
                <a:ea typeface="DejaVu Sans"/>
              </a:rPr>
              <a:t>])</a:t>
            </a:r>
            <a:endParaRPr b="0" lang="en-US" sz="1800" spc="-1" strike="noStrike">
              <a:latin typeface="Arial"/>
            </a:endParaRPr>
          </a:p>
          <a:p>
            <a:pPr>
              <a:lnSpc>
                <a:spcPct val="100000"/>
              </a:lnSpc>
            </a:pPr>
            <a:br/>
            <a:b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69" name="Title 1"/>
          <p:cNvSpPr/>
          <p:nvPr/>
        </p:nvSpPr>
        <p:spPr>
          <a:xfrm>
            <a:off x="2895480" y="764280"/>
            <a:ext cx="8609040" cy="1291680"/>
          </a:xfrm>
          <a:prstGeom prst="rect">
            <a:avLst/>
          </a:prstGeom>
          <a:noFill/>
          <a:ln w="0">
            <a:noFill/>
          </a:ln>
        </p:spPr>
        <p:style>
          <a:lnRef idx="0"/>
          <a:fillRef idx="0"/>
          <a:effectRef idx="0"/>
          <a:fontRef idx="minor"/>
        </p:style>
        <p:txBody>
          <a:bodyPr lIns="90000" rIns="90000" tIns="45000" bIns="45000" anchor="ctr">
            <a:noAutofit/>
          </a:bodyPr>
          <a:p>
            <a:pPr algn="r">
              <a:lnSpc>
                <a:spcPct val="90000"/>
              </a:lnSpc>
            </a:pPr>
            <a:r>
              <a:rPr b="0" lang="en-US" sz="4000" spc="-1" strike="noStrike" cap="all">
                <a:solidFill>
                  <a:srgbClr val="ffffff"/>
                </a:solidFill>
                <a:latin typeface="Century Gothic"/>
                <a:ea typeface="DejaVu Sans"/>
              </a:rPr>
              <a:t>Dilbert </a:t>
            </a:r>
            <a:endParaRPr b="0" lang="en-US" sz="4000" spc="-1" strike="noStrike">
              <a:latin typeface="Arial"/>
            </a:endParaRPr>
          </a:p>
        </p:txBody>
      </p:sp>
      <p:sp>
        <p:nvSpPr>
          <p:cNvPr id="670" name="Rectangle 3"/>
          <p:cNvSpPr/>
          <p:nvPr/>
        </p:nvSpPr>
        <p:spPr>
          <a:xfrm>
            <a:off x="171360" y="2057400"/>
            <a:ext cx="11333160" cy="338148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c586c0"/>
                </a:solidFill>
                <a:latin typeface="Menlo"/>
                <a:ea typeface="DejaVu Sans"/>
              </a:rPr>
              <a:t>import</a:t>
            </a:r>
            <a:r>
              <a:rPr b="0" lang="en-US" sz="1800" spc="-1" strike="noStrike">
                <a:solidFill>
                  <a:srgbClr val="d4d4d4"/>
                </a:solidFill>
                <a:latin typeface="Menlo"/>
                <a:ea typeface="DejaVu Sans"/>
              </a:rPr>
              <a:t> requests</a:t>
            </a:r>
            <a:endParaRPr b="0" lang="en-US" sz="1800" spc="-1" strike="noStrike">
              <a:latin typeface="Arial"/>
            </a:endParaRPr>
          </a:p>
          <a:p>
            <a:pPr>
              <a:lnSpc>
                <a:spcPct val="100000"/>
              </a:lnSpc>
            </a:pPr>
            <a:br/>
            <a:r>
              <a:rPr b="0" lang="en-US" sz="1800" spc="-1" strike="noStrike">
                <a:solidFill>
                  <a:srgbClr val="6a9955"/>
                </a:solidFill>
                <a:latin typeface="Menlo"/>
                <a:ea typeface="DejaVu Sans"/>
              </a:rPr>
              <a:t># image copy right Scot Adams</a:t>
            </a:r>
            <a:endParaRPr b="0" lang="en-US" sz="1800" spc="-1" strike="noStrike">
              <a:latin typeface="Arial"/>
            </a:endParaRPr>
          </a:p>
          <a:p>
            <a:pPr>
              <a:lnSpc>
                <a:spcPct val="100000"/>
              </a:lnSpc>
            </a:pPr>
            <a:r>
              <a:rPr b="0" lang="en-US" sz="1800" spc="-1" strike="noStrike">
                <a:solidFill>
                  <a:srgbClr val="d4d4d4"/>
                </a:solidFill>
                <a:latin typeface="Menlo"/>
                <a:ea typeface="DejaVu Sans"/>
              </a:rPr>
              <a:t>request = requests.get(</a:t>
            </a:r>
            <a:r>
              <a:rPr b="0" lang="en-US" sz="1800" spc="-1" strike="noStrike">
                <a:solidFill>
                  <a:srgbClr val="ce9178"/>
                </a:solidFill>
                <a:latin typeface="Menlo"/>
                <a:ea typeface="DejaVu Sans"/>
              </a:rPr>
              <a:t>'https://assets.amuniversal.com/7f7ed250c7460137c2df005056a9545d'</a:t>
            </a:r>
            <a:r>
              <a:rPr b="0" lang="en-US" sz="1800" spc="-1" strike="noStrike">
                <a:solidFill>
                  <a:srgbClr val="d4d4d4"/>
                </a:solidFill>
                <a:latin typeface="Menlo"/>
                <a:ea typeface="DejaVu Sans"/>
              </a:rPr>
              <a:t>)</a:t>
            </a:r>
            <a:endParaRPr b="0" lang="en-US" sz="1800" spc="-1" strike="noStrike">
              <a:latin typeface="Arial"/>
            </a:endParaRPr>
          </a:p>
          <a:p>
            <a:pPr>
              <a:lnSpc>
                <a:spcPct val="100000"/>
              </a:lnSpc>
            </a:pPr>
            <a:r>
              <a:rPr b="0" lang="en-US" sz="1800" spc="-1" strike="noStrike">
                <a:solidFill>
                  <a:srgbClr val="c586c0"/>
                </a:solidFill>
                <a:latin typeface="Menlo"/>
                <a:ea typeface="DejaVu Sans"/>
              </a:rPr>
              <a:t>if</a:t>
            </a:r>
            <a:r>
              <a:rPr b="0" lang="en-US" sz="1800" spc="-1" strike="noStrike">
                <a:solidFill>
                  <a:srgbClr val="d4d4d4"/>
                </a:solidFill>
                <a:latin typeface="Menlo"/>
                <a:ea typeface="DejaVu Sans"/>
              </a:rPr>
              <a:t> request.status_code == </a:t>
            </a:r>
            <a:r>
              <a:rPr b="0" lang="en-US" sz="1800" spc="-1" strike="noStrike">
                <a:solidFill>
                  <a:srgbClr val="b5cea8"/>
                </a:solidFill>
                <a:latin typeface="Menlo"/>
                <a:ea typeface="DejaVu Sans"/>
              </a:rPr>
              <a:t>200</a:t>
            </a:r>
            <a:r>
              <a:rPr b="0" lang="en-US" sz="1800" spc="-1" strike="noStrike">
                <a:solidFill>
                  <a:srgbClr val="d4d4d4"/>
                </a:solidFill>
                <a:latin typeface="Menlo"/>
                <a:ea typeface="DejaVu Sans"/>
              </a:rPr>
              <a:t>:</a:t>
            </a:r>
            <a:endParaRPr b="0" lang="en-US" sz="1800" spc="-1" strike="noStrike">
              <a:latin typeface="Arial"/>
            </a:endParaRPr>
          </a:p>
          <a:p>
            <a:pPr>
              <a:lnSpc>
                <a:spcPct val="100000"/>
              </a:lnSpc>
            </a:pPr>
            <a:r>
              <a:rPr b="0" lang="en-US" sz="1800" spc="-1" strike="noStrike">
                <a:solidFill>
                  <a:srgbClr val="d4d4d4"/>
                </a:solidFill>
                <a:latin typeface="Menlo"/>
                <a:ea typeface="DejaVu Sans"/>
              </a:rPr>
              <a:t>    </a:t>
            </a:r>
            <a:r>
              <a:rPr b="0" lang="en-US" sz="1800" spc="-1" strike="noStrike">
                <a:solidFill>
                  <a:srgbClr val="c586c0"/>
                </a:solidFill>
                <a:latin typeface="Menlo"/>
                <a:ea typeface="DejaVu Sans"/>
              </a:rPr>
              <a:t>for</a:t>
            </a:r>
            <a:r>
              <a:rPr b="0" lang="en-US" sz="1800" spc="-1" strike="noStrike">
                <a:solidFill>
                  <a:srgbClr val="d4d4d4"/>
                </a:solidFill>
                <a:latin typeface="Menlo"/>
                <a:ea typeface="DejaVu Sans"/>
              </a:rPr>
              <a:t> header </a:t>
            </a:r>
            <a:r>
              <a:rPr b="0" lang="en-US" sz="1800" spc="-1" strike="noStrike">
                <a:solidFill>
                  <a:srgbClr val="569cd6"/>
                </a:solidFill>
                <a:latin typeface="Menlo"/>
                <a:ea typeface="DejaVu Sans"/>
              </a:rPr>
              <a:t>in</a:t>
            </a:r>
            <a:r>
              <a:rPr b="0" lang="en-US" sz="1800" spc="-1" strike="noStrike">
                <a:solidFill>
                  <a:srgbClr val="d4d4d4"/>
                </a:solidFill>
                <a:latin typeface="Menlo"/>
                <a:ea typeface="DejaVu Sans"/>
              </a:rPr>
              <a:t> request.headers:</a:t>
            </a:r>
            <a:endParaRPr b="0" lang="en-US" sz="1800" spc="-1" strike="noStrike">
              <a:latin typeface="Arial"/>
            </a:endParaRPr>
          </a:p>
          <a:p>
            <a:pPr>
              <a:lnSpc>
                <a:spcPct val="100000"/>
              </a:lnSpc>
            </a:pPr>
            <a:r>
              <a:rPr b="0" lang="en-US" sz="1800" spc="-1" strike="noStrike">
                <a:solidFill>
                  <a:srgbClr val="d4d4d4"/>
                </a:solidFill>
                <a:latin typeface="Menlo"/>
                <a:ea typeface="DejaVu Sans"/>
              </a:rPr>
              <a:t>        </a:t>
            </a:r>
            <a:r>
              <a:rPr b="0" lang="en-US" sz="1800" spc="-1" strike="noStrike">
                <a:solidFill>
                  <a:srgbClr val="dcdcaa"/>
                </a:solidFill>
                <a:latin typeface="Menlo"/>
                <a:ea typeface="DejaVu Sans"/>
              </a:rPr>
              <a:t>print</a:t>
            </a:r>
            <a:r>
              <a:rPr b="0" lang="en-US" sz="1800" spc="-1" strike="noStrike">
                <a:solidFill>
                  <a:srgbClr val="d4d4d4"/>
                </a:solidFill>
                <a:latin typeface="Menlo"/>
                <a:ea typeface="DejaVu Sans"/>
              </a:rPr>
              <a:t>(</a:t>
            </a:r>
            <a:r>
              <a:rPr b="0" lang="en-US" sz="1800" spc="-1" strike="noStrike">
                <a:solidFill>
                  <a:srgbClr val="569cd6"/>
                </a:solidFill>
                <a:latin typeface="Menlo"/>
                <a:ea typeface="DejaVu Sans"/>
              </a:rPr>
              <a:t>f</a:t>
            </a:r>
            <a:r>
              <a:rPr b="0" lang="en-US" sz="1800" spc="-1" strike="noStrike">
                <a:solidFill>
                  <a:srgbClr val="ce9178"/>
                </a:solidFill>
                <a:latin typeface="Menlo"/>
                <a:ea typeface="DejaVu Sans"/>
              </a:rPr>
              <a:t>"</a:t>
            </a:r>
            <a:r>
              <a:rPr b="0" lang="en-US" sz="1800" spc="-1" strike="noStrike">
                <a:solidFill>
                  <a:srgbClr val="569cd6"/>
                </a:solidFill>
                <a:latin typeface="Menlo"/>
                <a:ea typeface="DejaVu Sans"/>
              </a:rPr>
              <a:t>{</a:t>
            </a:r>
            <a:r>
              <a:rPr b="0" lang="en-US" sz="1800" spc="-1" strike="noStrike">
                <a:solidFill>
                  <a:srgbClr val="d4d4d4"/>
                </a:solidFill>
                <a:latin typeface="Menlo"/>
                <a:ea typeface="DejaVu Sans"/>
              </a:rPr>
              <a:t>header</a:t>
            </a:r>
            <a:r>
              <a:rPr b="0" lang="en-US" sz="1800" spc="-1" strike="noStrike">
                <a:solidFill>
                  <a:srgbClr val="569cd6"/>
                </a:solidFill>
                <a:latin typeface="Menlo"/>
                <a:ea typeface="DejaVu Sans"/>
              </a:rPr>
              <a:t>}</a:t>
            </a:r>
            <a:r>
              <a:rPr b="0" lang="en-US" sz="1800" spc="-1" strike="noStrike">
                <a:solidFill>
                  <a:srgbClr val="ce9178"/>
                </a:solidFill>
                <a:latin typeface="Menlo"/>
                <a:ea typeface="DejaVu Sans"/>
              </a:rPr>
              <a:t>: </a:t>
            </a:r>
            <a:r>
              <a:rPr b="0" lang="en-US" sz="1800" spc="-1" strike="noStrike">
                <a:solidFill>
                  <a:srgbClr val="569cd6"/>
                </a:solidFill>
                <a:latin typeface="Menlo"/>
                <a:ea typeface="DejaVu Sans"/>
              </a:rPr>
              <a:t>{</a:t>
            </a:r>
            <a:r>
              <a:rPr b="0" lang="en-US" sz="1800" spc="-1" strike="noStrike">
                <a:solidFill>
                  <a:srgbClr val="d4d4d4"/>
                </a:solidFill>
                <a:latin typeface="Menlo"/>
                <a:ea typeface="DejaVu Sans"/>
              </a:rPr>
              <a:t>request.headers[header]</a:t>
            </a:r>
            <a:r>
              <a:rPr b="0" lang="en-US" sz="1800" spc="-1" strike="noStrike">
                <a:solidFill>
                  <a:srgbClr val="569cd6"/>
                </a:solidFill>
                <a:latin typeface="Menlo"/>
                <a:ea typeface="DejaVu Sans"/>
              </a:rPr>
              <a:t>}</a:t>
            </a:r>
            <a:r>
              <a:rPr b="0" lang="en-US" sz="1800" spc="-1" strike="noStrike">
                <a:solidFill>
                  <a:srgbClr val="ce9178"/>
                </a:solidFill>
                <a:latin typeface="Menlo"/>
                <a:ea typeface="DejaVu Sans"/>
              </a:rPr>
              <a:t>"</a:t>
            </a:r>
            <a:r>
              <a:rPr b="0" lang="en-US" sz="1800" spc="-1" strike="noStrike">
                <a:solidFill>
                  <a:srgbClr val="d4d4d4"/>
                </a:solidFill>
                <a:latin typeface="Menlo"/>
                <a:ea typeface="DejaVu Sans"/>
              </a:rPr>
              <a:t>)</a:t>
            </a:r>
            <a:endParaRPr b="0" lang="en-US" sz="1800" spc="-1" strike="noStrike">
              <a:latin typeface="Arial"/>
            </a:endParaRPr>
          </a:p>
          <a:p>
            <a:pPr>
              <a:lnSpc>
                <a:spcPct val="100000"/>
              </a:lnSpc>
            </a:pPr>
            <a:r>
              <a:rPr b="0" lang="en-US" sz="1800" spc="-1" strike="noStrike">
                <a:solidFill>
                  <a:srgbClr val="d4d4d4"/>
                </a:solidFill>
                <a:latin typeface="Menlo"/>
                <a:ea typeface="DejaVu Sans"/>
              </a:rPr>
              <a:t>        </a:t>
            </a:r>
            <a:r>
              <a:rPr b="0" lang="en-US" sz="1800" spc="-1" strike="noStrike">
                <a:solidFill>
                  <a:srgbClr val="6a9955"/>
                </a:solidFill>
                <a:latin typeface="Menlo"/>
                <a:ea typeface="DejaVu Sans"/>
              </a:rPr>
              <a:t># See table in wiki for what this prints</a:t>
            </a:r>
            <a:endParaRPr b="0" lang="en-US" sz="1800" spc="-1" strike="noStrike">
              <a:latin typeface="Arial"/>
            </a:endParaRPr>
          </a:p>
          <a:p>
            <a:pPr>
              <a:lnSpc>
                <a:spcPct val="100000"/>
              </a:lnSpc>
            </a:pPr>
            <a:br/>
            <a:r>
              <a:rPr b="0" lang="en-US" sz="1800" spc="-1" strike="noStrike">
                <a:solidFill>
                  <a:srgbClr val="d4d4d4"/>
                </a:solidFill>
                <a:latin typeface="Menlo"/>
                <a:ea typeface="DejaVu Sans"/>
              </a:rPr>
              <a:t>    </a:t>
            </a:r>
            <a:r>
              <a:rPr b="0" lang="en-US" sz="1800" spc="-1" strike="noStrike">
                <a:solidFill>
                  <a:srgbClr val="dcdcaa"/>
                </a:solidFill>
                <a:latin typeface="Menlo"/>
                <a:ea typeface="DejaVu Sans"/>
              </a:rPr>
              <a:t>print</a:t>
            </a:r>
            <a:r>
              <a:rPr b="0" lang="en-US" sz="1800" spc="-1" strike="noStrike">
                <a:solidFill>
                  <a:srgbClr val="d4d4d4"/>
                </a:solidFill>
                <a:latin typeface="Menlo"/>
                <a:ea typeface="DejaVu Sans"/>
              </a:rPr>
              <a:t>(request.content[:</a:t>
            </a:r>
            <a:r>
              <a:rPr b="0" lang="en-US" sz="1800" spc="-1" strike="noStrike">
                <a:solidFill>
                  <a:srgbClr val="b5cea8"/>
                </a:solidFill>
                <a:latin typeface="Menlo"/>
                <a:ea typeface="DejaVu Sans"/>
              </a:rPr>
              <a:t>20</a:t>
            </a:r>
            <a:r>
              <a:rPr b="0" lang="en-US" sz="1800" spc="-1" strike="noStrike">
                <a:solidFill>
                  <a:srgbClr val="d4d4d4"/>
                </a:solidFill>
                <a:latin typeface="Menlo"/>
                <a:ea typeface="DejaVu Sans"/>
              </a:rPr>
              <a:t>])</a:t>
            </a:r>
            <a:endParaRPr b="0" lang="en-US" sz="1800" spc="-1" strike="noStrike">
              <a:latin typeface="Arial"/>
            </a:endParaRPr>
          </a:p>
          <a:p>
            <a:pPr>
              <a:lnSpc>
                <a:spcPct val="100000"/>
              </a:lnSpc>
            </a:pPr>
            <a:r>
              <a:rPr b="0" lang="en-US" sz="1800" spc="-1" strike="noStrike">
                <a:solidFill>
                  <a:srgbClr val="d4d4d4"/>
                </a:solidFill>
                <a:latin typeface="Menlo"/>
                <a:ea typeface="DejaVu Sans"/>
              </a:rPr>
              <a:t>    </a:t>
            </a:r>
            <a:r>
              <a:rPr b="0" lang="en-US" sz="1800" spc="-1" strike="noStrike">
                <a:solidFill>
                  <a:srgbClr val="6a9955"/>
                </a:solidFill>
                <a:latin typeface="Menlo"/>
                <a:ea typeface="DejaVu Sans"/>
              </a:rPr>
              <a:t># prints the first 20 bytes of the content</a:t>
            </a:r>
            <a:endParaRPr b="0" lang="en-US" sz="1800" spc="-1" strike="noStrike">
              <a:latin typeface="Arial"/>
            </a:endParaRPr>
          </a:p>
          <a:p>
            <a:pPr>
              <a:lnSpc>
                <a:spcPct val="100000"/>
              </a:lnSpc>
            </a:pPr>
            <a:r>
              <a:rPr b="0" lang="en-US" sz="1800" spc="-1" strike="noStrike">
                <a:solidFill>
                  <a:srgbClr val="d4d4d4"/>
                </a:solidFill>
                <a:latin typeface="Menlo"/>
                <a:ea typeface="DejaVu Sans"/>
              </a:rPr>
              <a:t>    </a:t>
            </a:r>
            <a:r>
              <a:rPr b="0" lang="en-US" sz="1800" spc="-1" strike="noStrike">
                <a:solidFill>
                  <a:srgbClr val="6a9955"/>
                </a:solidFill>
                <a:latin typeface="Menlo"/>
                <a:ea typeface="DejaVu Sans"/>
              </a:rPr>
              <a:t>#   b'GIF89a\x84\x03\x18\x01\xf7\x00\x00\x01\x01\x02\x05\x05\x08\x07'</a:t>
            </a:r>
            <a:endParaRPr b="0" lang="en-US" sz="1800" spc="-1" strike="noStrike">
              <a:latin typeface="Arial"/>
            </a:endParaRPr>
          </a:p>
        </p:txBody>
      </p:sp>
      <p:sp>
        <p:nvSpPr>
          <p:cNvPr id="671" name=""/>
          <p:cNvSpPr/>
          <p:nvPr/>
        </p:nvSpPr>
        <p:spPr>
          <a:xfrm>
            <a:off x="4061160" y="5942160"/>
            <a:ext cx="3657240" cy="714960"/>
          </a:xfrm>
          <a:prstGeom prst="rect">
            <a:avLst/>
          </a:prstGeom>
          <a:noFill/>
          <a:ln w="0">
            <a:noFill/>
          </a:ln>
        </p:spPr>
        <p:style>
          <a:lnRef idx="0"/>
          <a:fillRef idx="0"/>
          <a:effectRef idx="0"/>
          <a:fontRef idx="minor"/>
        </p:style>
        <p:txBody>
          <a:bodyPr lIns="90000" rIns="90000" tIns="45000" bIns="45000">
            <a:noAutofit/>
          </a:bodyPr>
          <a:p>
            <a:pPr>
              <a:lnSpc>
                <a:spcPct val="100000"/>
              </a:lnSpc>
            </a:pPr>
            <a:r>
              <a:rPr b="0" lang="en-US" sz="2200" spc="-1" strike="noStrike">
                <a:latin typeface="Arial"/>
              </a:rPr>
              <a:t>https://tinyurl.com/4u3syv65</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1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72" name="Title 1"/>
          <p:cNvSpPr/>
          <p:nvPr/>
        </p:nvSpPr>
        <p:spPr>
          <a:xfrm>
            <a:off x="2895480" y="764280"/>
            <a:ext cx="8609040" cy="1291680"/>
          </a:xfrm>
          <a:prstGeom prst="rect">
            <a:avLst/>
          </a:prstGeom>
          <a:noFill/>
          <a:ln w="0">
            <a:noFill/>
          </a:ln>
        </p:spPr>
        <p:style>
          <a:lnRef idx="0"/>
          <a:fillRef idx="0"/>
          <a:effectRef idx="0"/>
          <a:fontRef idx="minor"/>
        </p:style>
        <p:txBody>
          <a:bodyPr lIns="90000" rIns="90000" tIns="45000" bIns="45000" anchor="ctr">
            <a:noAutofit/>
          </a:bodyPr>
          <a:p>
            <a:pPr algn="r">
              <a:lnSpc>
                <a:spcPct val="90000"/>
              </a:lnSpc>
            </a:pPr>
            <a:r>
              <a:rPr b="0" lang="en-US" sz="4000" spc="-1" strike="noStrike" cap="all">
                <a:solidFill>
                  <a:srgbClr val="ffffff"/>
                </a:solidFill>
                <a:latin typeface="Century Gothic"/>
                <a:ea typeface="DejaVu Sans"/>
              </a:rPr>
              <a:t>headers</a:t>
            </a:r>
            <a:endParaRPr b="0" lang="en-US" sz="4000" spc="-1" strike="noStrike">
              <a:latin typeface="Arial"/>
            </a:endParaRPr>
          </a:p>
        </p:txBody>
      </p:sp>
      <p:graphicFrame>
        <p:nvGraphicFramePr>
          <p:cNvPr id="673" name="Content Placeholder 3"/>
          <p:cNvGraphicFramePr/>
          <p:nvPr/>
        </p:nvGraphicFramePr>
        <p:xfrm>
          <a:off x="2273760" y="1771560"/>
          <a:ext cx="7644240" cy="4598280"/>
        </p:xfrm>
        <a:graphic>
          <a:graphicData uri="http://schemas.openxmlformats.org/drawingml/2006/table">
            <a:tbl>
              <a:tblPr/>
              <a:tblGrid>
                <a:gridCol w="3822120"/>
                <a:gridCol w="3822480"/>
              </a:tblGrid>
              <a:tr h="259200">
                <a:tc>
                  <a:txBody>
                    <a:bodyPr lIns="58320" rIns="58320">
                      <a:noAutofit/>
                    </a:bodyPr>
                    <a:p>
                      <a:pPr>
                        <a:lnSpc>
                          <a:spcPct val="100000"/>
                        </a:lnSpc>
                      </a:pPr>
                      <a:r>
                        <a:rPr b="0" lang="en-US" sz="1100" spc="-1" strike="noStrike">
                          <a:solidFill>
                            <a:srgbClr val="ffffff"/>
                          </a:solidFill>
                          <a:latin typeface="Century Gothic"/>
                        </a:rPr>
                        <a:t>Header</a:t>
                      </a:r>
                      <a:endParaRPr b="0" lang="en-US" sz="1100" spc="-1" strike="noStrike">
                        <a:latin typeface="Arial"/>
                      </a:endParaRPr>
                    </a:p>
                  </a:txBody>
                  <a:tcPr marL="58320" marR="58320">
                    <a:noFill/>
                  </a:tcPr>
                </a:tc>
                <a:tc>
                  <a:txBody>
                    <a:bodyPr lIns="58320" rIns="58320">
                      <a:noAutofit/>
                    </a:bodyPr>
                    <a:p>
                      <a:pPr>
                        <a:lnSpc>
                          <a:spcPct val="100000"/>
                        </a:lnSpc>
                      </a:pPr>
                      <a:r>
                        <a:rPr b="0" lang="en-US" sz="1100" spc="-1" strike="noStrike">
                          <a:solidFill>
                            <a:srgbClr val="ffffff"/>
                          </a:solidFill>
                          <a:latin typeface="Century Gothic"/>
                        </a:rPr>
                        <a:t>Value</a:t>
                      </a:r>
                      <a:endParaRPr b="0" lang="en-US" sz="1100" spc="-1" strike="noStrike">
                        <a:latin typeface="Arial"/>
                      </a:endParaRPr>
                    </a:p>
                  </a:txBody>
                  <a:tcPr marL="58320" marR="58320">
                    <a:noFill/>
                  </a:tcPr>
                </a:tc>
              </a:tr>
              <a:tr h="259200">
                <a:tc>
                  <a:txBody>
                    <a:bodyPr lIns="58320" rIns="58320">
                      <a:noAutofit/>
                    </a:bodyPr>
                    <a:p>
                      <a:pPr>
                        <a:lnSpc>
                          <a:spcPct val="100000"/>
                        </a:lnSpc>
                      </a:pPr>
                      <a:r>
                        <a:rPr b="0" lang="en-US" sz="1100" spc="-1" strike="noStrike">
                          <a:solidFill>
                            <a:srgbClr val="ffffff"/>
                          </a:solidFill>
                          <a:latin typeface="Century Gothic"/>
                        </a:rPr>
                        <a:t>Date</a:t>
                      </a:r>
                      <a:endParaRPr b="0" lang="en-US" sz="1100" spc="-1" strike="noStrike">
                        <a:latin typeface="Arial"/>
                      </a:endParaRPr>
                    </a:p>
                  </a:txBody>
                  <a:tcPr marL="58320" marR="58320">
                    <a:noFill/>
                  </a:tcPr>
                </a:tc>
                <a:tc>
                  <a:txBody>
                    <a:bodyPr lIns="58320" rIns="58320">
                      <a:noAutofit/>
                    </a:bodyPr>
                    <a:p>
                      <a:pPr>
                        <a:lnSpc>
                          <a:spcPct val="100000"/>
                        </a:lnSpc>
                      </a:pPr>
                      <a:r>
                        <a:rPr b="0" lang="en-US" sz="1100" spc="-1" strike="noStrike">
                          <a:solidFill>
                            <a:srgbClr val="ffffff"/>
                          </a:solidFill>
                          <a:latin typeface="Century Gothic"/>
                        </a:rPr>
                        <a:t>Sat, 19 Oct 2019 02:28:37 GMT</a:t>
                      </a:r>
                      <a:endParaRPr b="0" lang="en-US" sz="1100" spc="-1" strike="noStrike">
                        <a:latin typeface="Arial"/>
                      </a:endParaRPr>
                    </a:p>
                  </a:txBody>
                  <a:tcPr marL="58320" marR="58320">
                    <a:noFill/>
                  </a:tcPr>
                </a:tc>
              </a:tr>
              <a:tr h="259200">
                <a:tc>
                  <a:txBody>
                    <a:bodyPr lIns="58320" rIns="58320">
                      <a:noAutofit/>
                    </a:bodyPr>
                    <a:p>
                      <a:pPr>
                        <a:lnSpc>
                          <a:spcPct val="100000"/>
                        </a:lnSpc>
                      </a:pPr>
                      <a:r>
                        <a:rPr b="0" lang="en-US" sz="1100" spc="-1" strike="noStrike">
                          <a:solidFill>
                            <a:srgbClr val="ffffff"/>
                          </a:solidFill>
                          <a:latin typeface="Century Gothic"/>
                        </a:rPr>
                        <a:t>Content-Type</a:t>
                      </a:r>
                      <a:endParaRPr b="0" lang="en-US" sz="1100" spc="-1" strike="noStrike">
                        <a:latin typeface="Arial"/>
                      </a:endParaRPr>
                    </a:p>
                  </a:txBody>
                  <a:tcPr marL="58320" marR="58320">
                    <a:noFill/>
                  </a:tcPr>
                </a:tc>
                <a:tc>
                  <a:txBody>
                    <a:bodyPr lIns="58320" rIns="58320">
                      <a:noAutofit/>
                    </a:bodyPr>
                    <a:p>
                      <a:pPr>
                        <a:lnSpc>
                          <a:spcPct val="100000"/>
                        </a:lnSpc>
                      </a:pPr>
                      <a:r>
                        <a:rPr b="0" lang="en-US" sz="1100" spc="-1" strike="noStrike">
                          <a:solidFill>
                            <a:srgbClr val="ffffff"/>
                          </a:solidFill>
                          <a:latin typeface="Century Gothic"/>
                        </a:rPr>
                        <a:t>image/gif</a:t>
                      </a:r>
                      <a:endParaRPr b="0" lang="en-US" sz="1100" spc="-1" strike="noStrike">
                        <a:latin typeface="Arial"/>
                      </a:endParaRPr>
                    </a:p>
                  </a:txBody>
                  <a:tcPr marL="58320" marR="58320">
                    <a:noFill/>
                  </a:tcPr>
                </a:tc>
              </a:tr>
              <a:tr h="259200">
                <a:tc>
                  <a:txBody>
                    <a:bodyPr lIns="58320" rIns="58320">
                      <a:noAutofit/>
                    </a:bodyPr>
                    <a:p>
                      <a:pPr>
                        <a:lnSpc>
                          <a:spcPct val="100000"/>
                        </a:lnSpc>
                      </a:pPr>
                      <a:r>
                        <a:rPr b="0" lang="en-US" sz="1100" spc="-1" strike="noStrike">
                          <a:solidFill>
                            <a:srgbClr val="ffffff"/>
                          </a:solidFill>
                          <a:latin typeface="Century Gothic"/>
                        </a:rPr>
                        <a:t>Transfer-Encoding</a:t>
                      </a:r>
                      <a:endParaRPr b="0" lang="en-US" sz="1100" spc="-1" strike="noStrike">
                        <a:latin typeface="Arial"/>
                      </a:endParaRPr>
                    </a:p>
                  </a:txBody>
                  <a:tcPr marL="58320" marR="58320">
                    <a:noFill/>
                  </a:tcPr>
                </a:tc>
                <a:tc>
                  <a:txBody>
                    <a:bodyPr lIns="58320" rIns="58320">
                      <a:noAutofit/>
                    </a:bodyPr>
                    <a:p>
                      <a:pPr>
                        <a:lnSpc>
                          <a:spcPct val="100000"/>
                        </a:lnSpc>
                      </a:pPr>
                      <a:r>
                        <a:rPr b="0" lang="en-US" sz="1100" spc="-1" strike="noStrike">
                          <a:solidFill>
                            <a:srgbClr val="ffffff"/>
                          </a:solidFill>
                          <a:latin typeface="Century Gothic"/>
                        </a:rPr>
                        <a:t>chunked</a:t>
                      </a:r>
                      <a:endParaRPr b="0" lang="en-US" sz="1100" spc="-1" strike="noStrike">
                        <a:latin typeface="Arial"/>
                      </a:endParaRPr>
                    </a:p>
                  </a:txBody>
                  <a:tcPr marL="58320" marR="58320">
                    <a:noFill/>
                  </a:tcPr>
                </a:tc>
              </a:tr>
              <a:tr h="259200">
                <a:tc>
                  <a:txBody>
                    <a:bodyPr lIns="58320" rIns="58320">
                      <a:noAutofit/>
                    </a:bodyPr>
                    <a:p>
                      <a:pPr>
                        <a:lnSpc>
                          <a:spcPct val="100000"/>
                        </a:lnSpc>
                      </a:pPr>
                      <a:r>
                        <a:rPr b="0" lang="en-US" sz="1100" spc="-1" strike="noStrike">
                          <a:solidFill>
                            <a:srgbClr val="ffffff"/>
                          </a:solidFill>
                          <a:latin typeface="Century Gothic"/>
                        </a:rPr>
                        <a:t>Connection</a:t>
                      </a:r>
                      <a:endParaRPr b="0" lang="en-US" sz="1100" spc="-1" strike="noStrike">
                        <a:latin typeface="Arial"/>
                      </a:endParaRPr>
                    </a:p>
                  </a:txBody>
                  <a:tcPr marL="58320" marR="58320">
                    <a:noFill/>
                  </a:tcPr>
                </a:tc>
                <a:tc>
                  <a:txBody>
                    <a:bodyPr lIns="58320" rIns="58320">
                      <a:noAutofit/>
                    </a:bodyPr>
                    <a:p>
                      <a:pPr>
                        <a:lnSpc>
                          <a:spcPct val="100000"/>
                        </a:lnSpc>
                      </a:pPr>
                      <a:r>
                        <a:rPr b="0" lang="en-US" sz="1100" spc="-1" strike="noStrike">
                          <a:solidFill>
                            <a:srgbClr val="ffffff"/>
                          </a:solidFill>
                          <a:latin typeface="Century Gothic"/>
                        </a:rPr>
                        <a:t>keep-alive</a:t>
                      </a:r>
                      <a:endParaRPr b="0" lang="en-US" sz="1100" spc="-1" strike="noStrike">
                        <a:latin typeface="Arial"/>
                      </a:endParaRPr>
                    </a:p>
                  </a:txBody>
                  <a:tcPr marL="58320" marR="58320">
                    <a:noFill/>
                  </a:tcPr>
                </a:tc>
              </a:tr>
              <a:tr h="259200">
                <a:tc>
                  <a:txBody>
                    <a:bodyPr lIns="58320" rIns="58320">
                      <a:noAutofit/>
                    </a:bodyPr>
                    <a:p>
                      <a:pPr>
                        <a:lnSpc>
                          <a:spcPct val="100000"/>
                        </a:lnSpc>
                      </a:pPr>
                      <a:r>
                        <a:rPr b="0" lang="en-US" sz="1100" spc="-1" strike="noStrike">
                          <a:solidFill>
                            <a:srgbClr val="ffffff"/>
                          </a:solidFill>
                          <a:latin typeface="Century Gothic"/>
                        </a:rPr>
                        <a:t>Server</a:t>
                      </a:r>
                      <a:endParaRPr b="0" lang="en-US" sz="1100" spc="-1" strike="noStrike">
                        <a:latin typeface="Arial"/>
                      </a:endParaRPr>
                    </a:p>
                  </a:txBody>
                  <a:tcPr marL="58320" marR="58320">
                    <a:noFill/>
                  </a:tcPr>
                </a:tc>
                <a:tc>
                  <a:txBody>
                    <a:bodyPr lIns="58320" rIns="58320">
                      <a:noAutofit/>
                    </a:bodyPr>
                    <a:p>
                      <a:pPr>
                        <a:lnSpc>
                          <a:spcPct val="100000"/>
                        </a:lnSpc>
                      </a:pPr>
                      <a:r>
                        <a:rPr b="0" lang="en-US" sz="1100" spc="-1" strike="noStrike">
                          <a:solidFill>
                            <a:srgbClr val="ffffff"/>
                          </a:solidFill>
                          <a:latin typeface="Century Gothic"/>
                        </a:rPr>
                        <a:t>PWS/8.3.1.0.8</a:t>
                      </a:r>
                      <a:endParaRPr b="0" lang="en-US" sz="1100" spc="-1" strike="noStrike">
                        <a:latin typeface="Arial"/>
                      </a:endParaRPr>
                    </a:p>
                  </a:txBody>
                  <a:tcPr marL="58320" marR="58320">
                    <a:noFill/>
                  </a:tcPr>
                </a:tc>
              </a:tr>
              <a:tr h="259200">
                <a:tc>
                  <a:txBody>
                    <a:bodyPr lIns="58320" rIns="58320">
                      <a:noAutofit/>
                    </a:bodyPr>
                    <a:p>
                      <a:pPr>
                        <a:lnSpc>
                          <a:spcPct val="100000"/>
                        </a:lnSpc>
                      </a:pPr>
                      <a:r>
                        <a:rPr b="0" lang="en-US" sz="1100" spc="-1" strike="noStrike">
                          <a:solidFill>
                            <a:srgbClr val="ffffff"/>
                          </a:solidFill>
                          <a:latin typeface="Century Gothic"/>
                        </a:rPr>
                        <a:t>Content-Disposition</a:t>
                      </a:r>
                      <a:endParaRPr b="0" lang="en-US" sz="1100" spc="-1" strike="noStrike">
                        <a:latin typeface="Arial"/>
                      </a:endParaRPr>
                    </a:p>
                  </a:txBody>
                  <a:tcPr marL="58320" marR="58320">
                    <a:noFill/>
                  </a:tcPr>
                </a:tc>
                <a:tc>
                  <a:txBody>
                    <a:bodyPr lIns="58320" rIns="58320">
                      <a:noAutofit/>
                    </a:bodyPr>
                    <a:p>
                      <a:pPr>
                        <a:lnSpc>
                          <a:spcPct val="100000"/>
                        </a:lnSpc>
                      </a:pPr>
                      <a:r>
                        <a:rPr b="0" lang="en-US" sz="1100" spc="-1" strike="noStrike">
                          <a:solidFill>
                            <a:srgbClr val="ffffff"/>
                          </a:solidFill>
                          <a:latin typeface="Century Gothic"/>
                        </a:rPr>
                        <a:t>inline; filename="dt191018.gif"</a:t>
                      </a:r>
                      <a:endParaRPr b="0" lang="en-US" sz="1100" spc="-1" strike="noStrike">
                        <a:latin typeface="Arial"/>
                      </a:endParaRPr>
                    </a:p>
                  </a:txBody>
                  <a:tcPr marL="58320" marR="58320">
                    <a:noFill/>
                  </a:tcPr>
                </a:tc>
              </a:tr>
              <a:tr h="259200">
                <a:tc>
                  <a:txBody>
                    <a:bodyPr lIns="58320" rIns="58320">
                      <a:noAutofit/>
                    </a:bodyPr>
                    <a:p>
                      <a:pPr>
                        <a:lnSpc>
                          <a:spcPct val="100000"/>
                        </a:lnSpc>
                      </a:pPr>
                      <a:r>
                        <a:rPr b="0" lang="en-US" sz="1100" spc="-1" strike="noStrike">
                          <a:solidFill>
                            <a:srgbClr val="ffffff"/>
                          </a:solidFill>
                          <a:latin typeface="Century Gothic"/>
                        </a:rPr>
                        <a:t>Content-Transfer-Encoding</a:t>
                      </a:r>
                      <a:endParaRPr b="0" lang="en-US" sz="1100" spc="-1" strike="noStrike">
                        <a:latin typeface="Arial"/>
                      </a:endParaRPr>
                    </a:p>
                  </a:txBody>
                  <a:tcPr marL="58320" marR="58320">
                    <a:noFill/>
                  </a:tcPr>
                </a:tc>
                <a:tc>
                  <a:txBody>
                    <a:bodyPr lIns="58320" rIns="58320">
                      <a:noAutofit/>
                    </a:bodyPr>
                    <a:p>
                      <a:pPr>
                        <a:lnSpc>
                          <a:spcPct val="100000"/>
                        </a:lnSpc>
                      </a:pPr>
                      <a:r>
                        <a:rPr b="0" lang="en-US" sz="1100" spc="-1" strike="noStrike">
                          <a:solidFill>
                            <a:srgbClr val="ffffff"/>
                          </a:solidFill>
                          <a:latin typeface="Century Gothic"/>
                        </a:rPr>
                        <a:t>binary</a:t>
                      </a:r>
                      <a:endParaRPr b="0" lang="en-US" sz="1100" spc="-1" strike="noStrike">
                        <a:latin typeface="Arial"/>
                      </a:endParaRPr>
                    </a:p>
                  </a:txBody>
                  <a:tcPr marL="58320" marR="58320">
                    <a:noFill/>
                  </a:tcPr>
                </a:tc>
              </a:tr>
              <a:tr h="259200">
                <a:tc>
                  <a:txBody>
                    <a:bodyPr lIns="58320" rIns="58320">
                      <a:noAutofit/>
                    </a:bodyPr>
                    <a:p>
                      <a:pPr>
                        <a:lnSpc>
                          <a:spcPct val="100000"/>
                        </a:lnSpc>
                      </a:pPr>
                      <a:r>
                        <a:rPr b="0" lang="en-US" sz="1100" spc="-1" strike="noStrike">
                          <a:solidFill>
                            <a:srgbClr val="ffffff"/>
                          </a:solidFill>
                          <a:latin typeface="Century Gothic"/>
                        </a:rPr>
                        <a:t>X-XSS-Protection</a:t>
                      </a:r>
                      <a:endParaRPr b="0" lang="en-US" sz="1100" spc="-1" strike="noStrike">
                        <a:latin typeface="Arial"/>
                      </a:endParaRPr>
                    </a:p>
                  </a:txBody>
                  <a:tcPr marL="58320" marR="58320">
                    <a:noFill/>
                  </a:tcPr>
                </a:tc>
                <a:tc>
                  <a:txBody>
                    <a:bodyPr lIns="58320" rIns="58320">
                      <a:noAutofit/>
                    </a:bodyPr>
                    <a:p>
                      <a:pPr>
                        <a:lnSpc>
                          <a:spcPct val="100000"/>
                        </a:lnSpc>
                      </a:pPr>
                      <a:r>
                        <a:rPr b="0" lang="en-US" sz="1100" spc="-1" strike="noStrike">
                          <a:solidFill>
                            <a:srgbClr val="ffffff"/>
                          </a:solidFill>
                          <a:latin typeface="Century Gothic"/>
                        </a:rPr>
                        <a:t>1; mode=block</a:t>
                      </a:r>
                      <a:endParaRPr b="0" lang="en-US" sz="1100" spc="-1" strike="noStrike">
                        <a:latin typeface="Arial"/>
                      </a:endParaRPr>
                    </a:p>
                  </a:txBody>
                  <a:tcPr marL="58320" marR="58320">
                    <a:noFill/>
                  </a:tcPr>
                </a:tc>
              </a:tr>
              <a:tr h="259200">
                <a:tc>
                  <a:txBody>
                    <a:bodyPr lIns="58320" rIns="58320">
                      <a:noAutofit/>
                    </a:bodyPr>
                    <a:p>
                      <a:pPr>
                        <a:lnSpc>
                          <a:spcPct val="100000"/>
                        </a:lnSpc>
                      </a:pPr>
                      <a:r>
                        <a:rPr b="0" lang="en-US" sz="1100" spc="-1" strike="noStrike">
                          <a:solidFill>
                            <a:srgbClr val="ffffff"/>
                          </a:solidFill>
                          <a:latin typeface="Century Gothic"/>
                        </a:rPr>
                        <a:t>X-Content-Type-Options</a:t>
                      </a:r>
                      <a:endParaRPr b="0" lang="en-US" sz="1100" spc="-1" strike="noStrike">
                        <a:latin typeface="Arial"/>
                      </a:endParaRPr>
                    </a:p>
                  </a:txBody>
                  <a:tcPr marL="58320" marR="58320">
                    <a:noFill/>
                  </a:tcPr>
                </a:tc>
                <a:tc>
                  <a:txBody>
                    <a:bodyPr lIns="58320" rIns="58320">
                      <a:noAutofit/>
                    </a:bodyPr>
                    <a:p>
                      <a:pPr>
                        <a:lnSpc>
                          <a:spcPct val="100000"/>
                        </a:lnSpc>
                      </a:pPr>
                      <a:r>
                        <a:rPr b="0" lang="en-US" sz="1100" spc="-1" strike="noStrike">
                          <a:solidFill>
                            <a:srgbClr val="ffffff"/>
                          </a:solidFill>
                          <a:latin typeface="Century Gothic"/>
                        </a:rPr>
                        <a:t>nosniff</a:t>
                      </a:r>
                      <a:endParaRPr b="0" lang="en-US" sz="1100" spc="-1" strike="noStrike">
                        <a:latin typeface="Arial"/>
                      </a:endParaRPr>
                    </a:p>
                  </a:txBody>
                  <a:tcPr marL="58320" marR="58320">
                    <a:noFill/>
                  </a:tcPr>
                </a:tc>
              </a:tr>
              <a:tr h="259200">
                <a:tc>
                  <a:txBody>
                    <a:bodyPr lIns="58320" rIns="58320">
                      <a:noAutofit/>
                    </a:bodyPr>
                    <a:p>
                      <a:pPr>
                        <a:lnSpc>
                          <a:spcPct val="100000"/>
                        </a:lnSpc>
                      </a:pPr>
                      <a:r>
                        <a:rPr b="0" lang="en-US" sz="1100" spc="-1" strike="noStrike">
                          <a:solidFill>
                            <a:srgbClr val="ffffff"/>
                          </a:solidFill>
                          <a:latin typeface="Century Gothic"/>
                        </a:rPr>
                        <a:t>X-Request-Id</a:t>
                      </a:r>
                      <a:endParaRPr b="0" lang="en-US" sz="1100" spc="-1" strike="noStrike">
                        <a:latin typeface="Arial"/>
                      </a:endParaRPr>
                    </a:p>
                  </a:txBody>
                  <a:tcPr marL="58320" marR="58320">
                    <a:noFill/>
                  </a:tcPr>
                </a:tc>
                <a:tc>
                  <a:txBody>
                    <a:bodyPr lIns="58320" rIns="58320">
                      <a:noAutofit/>
                    </a:bodyPr>
                    <a:p>
                      <a:pPr>
                        <a:lnSpc>
                          <a:spcPct val="100000"/>
                        </a:lnSpc>
                      </a:pPr>
                      <a:r>
                        <a:rPr b="0" lang="en-US" sz="1100" spc="-1" strike="noStrike">
                          <a:solidFill>
                            <a:srgbClr val="ffffff"/>
                          </a:solidFill>
                          <a:latin typeface="Century Gothic"/>
                        </a:rPr>
                        <a:t>68459d4f-bde8-40a4-8093-416651fb9b6d</a:t>
                      </a:r>
                      <a:endParaRPr b="0" lang="en-US" sz="1100" spc="-1" strike="noStrike">
                        <a:latin typeface="Arial"/>
                      </a:endParaRPr>
                    </a:p>
                  </a:txBody>
                  <a:tcPr marL="58320" marR="58320">
                    <a:noFill/>
                  </a:tcPr>
                </a:tc>
              </a:tr>
              <a:tr h="259200">
                <a:tc>
                  <a:txBody>
                    <a:bodyPr lIns="58320" rIns="58320">
                      <a:noAutofit/>
                    </a:bodyPr>
                    <a:p>
                      <a:pPr>
                        <a:lnSpc>
                          <a:spcPct val="100000"/>
                        </a:lnSpc>
                      </a:pPr>
                      <a:r>
                        <a:rPr b="0" lang="en-US" sz="1100" spc="-1" strike="noStrike">
                          <a:solidFill>
                            <a:srgbClr val="ffffff"/>
                          </a:solidFill>
                          <a:latin typeface="Century Gothic"/>
                        </a:rPr>
                        <a:t>ETag</a:t>
                      </a:r>
                      <a:endParaRPr b="0" lang="en-US" sz="1100" spc="-1" strike="noStrike">
                        <a:latin typeface="Arial"/>
                      </a:endParaRPr>
                    </a:p>
                  </a:txBody>
                  <a:tcPr marL="58320" marR="58320">
                    <a:noFill/>
                  </a:tcPr>
                </a:tc>
                <a:tc>
                  <a:txBody>
                    <a:bodyPr lIns="58320" rIns="58320">
                      <a:noAutofit/>
                    </a:bodyPr>
                    <a:p>
                      <a:pPr>
                        <a:lnSpc>
                          <a:spcPct val="100000"/>
                        </a:lnSpc>
                      </a:pPr>
                      <a:r>
                        <a:rPr b="0" lang="en-US" sz="1100" spc="-1" strike="noStrike">
                          <a:solidFill>
                            <a:srgbClr val="ffffff"/>
                          </a:solidFill>
                          <a:latin typeface="Century Gothic"/>
                        </a:rPr>
                        <a:t>W/"89fb2dc2abbb245ceaee0be0e3542c71"</a:t>
                      </a:r>
                      <a:endParaRPr b="0" lang="en-US" sz="1100" spc="-1" strike="noStrike">
                        <a:latin typeface="Arial"/>
                      </a:endParaRPr>
                    </a:p>
                  </a:txBody>
                  <a:tcPr marL="58320" marR="58320">
                    <a:noFill/>
                  </a:tcPr>
                </a:tc>
              </a:tr>
              <a:tr h="259200">
                <a:tc>
                  <a:txBody>
                    <a:bodyPr lIns="58320" rIns="58320">
                      <a:noAutofit/>
                    </a:bodyPr>
                    <a:p>
                      <a:pPr>
                        <a:lnSpc>
                          <a:spcPct val="100000"/>
                        </a:lnSpc>
                      </a:pPr>
                      <a:r>
                        <a:rPr b="0" lang="en-US" sz="1100" spc="-1" strike="noStrike">
                          <a:solidFill>
                            <a:srgbClr val="ffffff"/>
                          </a:solidFill>
                          <a:latin typeface="Century Gothic"/>
                        </a:rPr>
                        <a:t>Status</a:t>
                      </a:r>
                      <a:endParaRPr b="0" lang="en-US" sz="1100" spc="-1" strike="noStrike">
                        <a:latin typeface="Arial"/>
                      </a:endParaRPr>
                    </a:p>
                  </a:txBody>
                  <a:tcPr marL="58320" marR="58320">
                    <a:noFill/>
                  </a:tcPr>
                </a:tc>
                <a:tc>
                  <a:txBody>
                    <a:bodyPr lIns="58320" rIns="58320">
                      <a:noAutofit/>
                    </a:bodyPr>
                    <a:p>
                      <a:pPr>
                        <a:lnSpc>
                          <a:spcPct val="100000"/>
                        </a:lnSpc>
                      </a:pPr>
                      <a:r>
                        <a:rPr b="0" lang="en-US" sz="1100" spc="-1" strike="noStrike">
                          <a:solidFill>
                            <a:srgbClr val="ffffff"/>
                          </a:solidFill>
                          <a:latin typeface="Century Gothic"/>
                        </a:rPr>
                        <a:t>200 OK</a:t>
                      </a:r>
                      <a:endParaRPr b="0" lang="en-US" sz="1100" spc="-1" strike="noStrike">
                        <a:latin typeface="Arial"/>
                      </a:endParaRPr>
                    </a:p>
                  </a:txBody>
                  <a:tcPr marL="58320" marR="58320">
                    <a:noFill/>
                  </a:tcPr>
                </a:tc>
              </a:tr>
              <a:tr h="259200">
                <a:tc>
                  <a:txBody>
                    <a:bodyPr lIns="58320" rIns="58320">
                      <a:noAutofit/>
                    </a:bodyPr>
                    <a:p>
                      <a:pPr>
                        <a:lnSpc>
                          <a:spcPct val="100000"/>
                        </a:lnSpc>
                      </a:pPr>
                      <a:r>
                        <a:rPr b="0" lang="en-US" sz="1100" spc="-1" strike="noStrike">
                          <a:solidFill>
                            <a:srgbClr val="ffffff"/>
                          </a:solidFill>
                          <a:latin typeface="Century Gothic"/>
                        </a:rPr>
                        <a:t>Age</a:t>
                      </a:r>
                      <a:endParaRPr b="0" lang="en-US" sz="1100" spc="-1" strike="noStrike">
                        <a:latin typeface="Arial"/>
                      </a:endParaRPr>
                    </a:p>
                  </a:txBody>
                  <a:tcPr marL="58320" marR="58320">
                    <a:noFill/>
                  </a:tcPr>
                </a:tc>
                <a:tc>
                  <a:txBody>
                    <a:bodyPr lIns="58320" rIns="58320">
                      <a:noAutofit/>
                    </a:bodyPr>
                    <a:p>
                      <a:pPr>
                        <a:lnSpc>
                          <a:spcPct val="100000"/>
                        </a:lnSpc>
                      </a:pPr>
                      <a:r>
                        <a:rPr b="0" lang="en-US" sz="1100" spc="-1" strike="noStrike">
                          <a:solidFill>
                            <a:srgbClr val="ffffff"/>
                          </a:solidFill>
                          <a:latin typeface="Century Gothic"/>
                        </a:rPr>
                        <a:t>52259</a:t>
                      </a:r>
                      <a:endParaRPr b="0" lang="en-US" sz="1100" spc="-1" strike="noStrike">
                        <a:latin typeface="Arial"/>
                      </a:endParaRPr>
                    </a:p>
                  </a:txBody>
                  <a:tcPr marL="58320" marR="58320">
                    <a:noFill/>
                  </a:tcPr>
                </a:tc>
              </a:tr>
              <a:tr h="451440">
                <a:tc>
                  <a:txBody>
                    <a:bodyPr lIns="58320" rIns="58320">
                      <a:noAutofit/>
                    </a:bodyPr>
                    <a:p>
                      <a:pPr>
                        <a:lnSpc>
                          <a:spcPct val="100000"/>
                        </a:lnSpc>
                      </a:pPr>
                      <a:r>
                        <a:rPr b="0" lang="en-US" sz="1100" spc="-1" strike="noStrike">
                          <a:solidFill>
                            <a:srgbClr val="ffffff"/>
                          </a:solidFill>
                          <a:latin typeface="Century Gothic"/>
                        </a:rPr>
                        <a:t>Via</a:t>
                      </a:r>
                      <a:endParaRPr b="0" lang="en-US" sz="1100" spc="-1" strike="noStrike">
                        <a:latin typeface="Arial"/>
                      </a:endParaRPr>
                    </a:p>
                  </a:txBody>
                  <a:tcPr marL="58320" marR="58320">
                    <a:noFill/>
                  </a:tcPr>
                </a:tc>
                <a:tc>
                  <a:txBody>
                    <a:bodyPr lIns="58320" rIns="58320">
                      <a:noAutofit/>
                    </a:bodyPr>
                    <a:p>
                      <a:pPr>
                        <a:lnSpc>
                          <a:spcPct val="100000"/>
                        </a:lnSpc>
                      </a:pPr>
                      <a:r>
                        <a:rPr b="0" lang="en-US" sz="1100" spc="-1" strike="noStrike">
                          <a:solidFill>
                            <a:srgbClr val="ffffff"/>
                          </a:solidFill>
                          <a:latin typeface="Century Gothic"/>
                        </a:rPr>
                        <a:t>1.1 PSmgbsdBOS1xt88:6 (W), 1.1 PSmgasbIAD1us80:10 (W)</a:t>
                      </a:r>
                      <a:endParaRPr b="0" lang="en-US" sz="1100" spc="-1" strike="noStrike">
                        <a:latin typeface="Arial"/>
                      </a:endParaRPr>
                    </a:p>
                  </a:txBody>
                  <a:tcPr marL="58320" marR="58320">
                    <a:noFill/>
                  </a:tcPr>
                </a:tc>
              </a:tr>
              <a:tr h="259200">
                <a:tc>
                  <a:txBody>
                    <a:bodyPr lIns="58320" rIns="58320">
                      <a:noAutofit/>
                    </a:bodyPr>
                    <a:p>
                      <a:pPr>
                        <a:lnSpc>
                          <a:spcPct val="100000"/>
                        </a:lnSpc>
                      </a:pPr>
                      <a:r>
                        <a:rPr b="0" lang="en-US" sz="1100" spc="-1" strike="noStrike">
                          <a:solidFill>
                            <a:srgbClr val="ffffff"/>
                          </a:solidFill>
                          <a:latin typeface="Century Gothic"/>
                        </a:rPr>
                        <a:t>X-Px</a:t>
                      </a:r>
                      <a:endParaRPr b="0" lang="en-US" sz="1100" spc="-1" strike="noStrike">
                        <a:latin typeface="Arial"/>
                      </a:endParaRPr>
                    </a:p>
                  </a:txBody>
                  <a:tcPr marL="58320" marR="58320">
                    <a:noFill/>
                  </a:tcPr>
                </a:tc>
                <a:tc>
                  <a:txBody>
                    <a:bodyPr lIns="58320" rIns="58320">
                      <a:noAutofit/>
                    </a:bodyPr>
                    <a:p>
                      <a:pPr>
                        <a:lnSpc>
                          <a:spcPct val="100000"/>
                        </a:lnSpc>
                      </a:pPr>
                      <a:r>
                        <a:rPr b="0" lang="en-US" sz="1100" spc="-1" strike="noStrike">
                          <a:solidFill>
                            <a:srgbClr val="ffffff"/>
                          </a:solidFill>
                          <a:latin typeface="Century Gothic"/>
                        </a:rPr>
                        <a:t>ht PSmgasbIAD1us80IAD</a:t>
                      </a:r>
                      <a:endParaRPr b="0" lang="en-US" sz="1100" spc="-1" strike="noStrike">
                        <a:latin typeface="Arial"/>
                      </a:endParaRPr>
                    </a:p>
                  </a:txBody>
                  <a:tcPr marL="58320" marR="58320">
                    <a:noFill/>
                  </a:tcPr>
                </a:tc>
              </a:tr>
              <a:tr h="259200">
                <a:tc>
                  <a:txBody>
                    <a:bodyPr lIns="58320" rIns="58320">
                      <a:noAutofit/>
                    </a:bodyPr>
                    <a:p>
                      <a:pPr>
                        <a:lnSpc>
                          <a:spcPct val="100000"/>
                        </a:lnSpc>
                      </a:pPr>
                      <a:r>
                        <a:rPr b="0" lang="en-US" sz="1100" spc="-1" strike="noStrike">
                          <a:solidFill>
                            <a:srgbClr val="ffffff"/>
                          </a:solidFill>
                          <a:latin typeface="Century Gothic"/>
                        </a:rPr>
                        <a:t>Cache-Control</a:t>
                      </a:r>
                      <a:endParaRPr b="0" lang="en-US" sz="1100" spc="-1" strike="noStrike">
                        <a:latin typeface="Arial"/>
                      </a:endParaRPr>
                    </a:p>
                  </a:txBody>
                  <a:tcPr marL="58320" marR="58320">
                    <a:noFill/>
                  </a:tcPr>
                </a:tc>
                <a:tc>
                  <a:txBody>
                    <a:bodyPr lIns="58320" rIns="58320">
                      <a:noAutofit/>
                    </a:bodyPr>
                    <a:p>
                      <a:pPr>
                        <a:lnSpc>
                          <a:spcPct val="100000"/>
                        </a:lnSpc>
                      </a:pPr>
                      <a:r>
                        <a:rPr b="0" lang="en-US" sz="1100" spc="-1" strike="noStrike">
                          <a:solidFill>
                            <a:srgbClr val="ffffff"/>
                          </a:solidFill>
                          <a:latin typeface="Century Gothic"/>
                        </a:rPr>
                        <a:t>max-age=604800</a:t>
                      </a:r>
                      <a:endParaRPr b="0" lang="en-US" sz="1100" spc="-1" strike="noStrike">
                        <a:latin typeface="Arial"/>
                      </a:endParaRPr>
                    </a:p>
                  </a:txBody>
                  <a:tcPr marL="58320" marR="58320">
                    <a:noFill/>
                  </a:tcPr>
                </a:tc>
              </a:tr>
            </a:tbl>
          </a:graphicData>
        </a:graphic>
      </p:graphicFrame>
    </p:spTree>
  </p:cSld>
  <mc:AlternateContent>
    <mc:Choice Requires="p14">
      <p:transition spd="slow" p14:dur="2000"/>
    </mc:Choice>
    <mc:Fallback>
      <p:transition spd="slow"/>
    </mc:Fallback>
  </mc:AlternateContent>
</p:sld>
</file>

<file path=ppt/slides/slide1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74" name="Title 1"/>
          <p:cNvSpPr/>
          <p:nvPr/>
        </p:nvSpPr>
        <p:spPr>
          <a:xfrm>
            <a:off x="2895480" y="764280"/>
            <a:ext cx="8609040" cy="1291680"/>
          </a:xfrm>
          <a:prstGeom prst="rect">
            <a:avLst/>
          </a:prstGeom>
          <a:noFill/>
          <a:ln w="0">
            <a:noFill/>
          </a:ln>
        </p:spPr>
        <p:style>
          <a:lnRef idx="0"/>
          <a:fillRef idx="0"/>
          <a:effectRef idx="0"/>
          <a:fontRef idx="minor"/>
        </p:style>
      </p:sp>
      <p:sp>
        <p:nvSpPr>
          <p:cNvPr id="675" name="Rectangle 3"/>
          <p:cNvSpPr/>
          <p:nvPr/>
        </p:nvSpPr>
        <p:spPr>
          <a:xfrm>
            <a:off x="1257480" y="2808360"/>
            <a:ext cx="9676080" cy="173556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c586c0"/>
                </a:solidFill>
                <a:latin typeface="Menlo"/>
                <a:ea typeface="DejaVu Sans"/>
              </a:rPr>
              <a:t>import</a:t>
            </a:r>
            <a:r>
              <a:rPr b="0" lang="en-US" sz="1800" spc="-1" strike="noStrike">
                <a:solidFill>
                  <a:srgbClr val="d4d4d4"/>
                </a:solidFill>
                <a:latin typeface="Menlo"/>
                <a:ea typeface="DejaVu Sans"/>
              </a:rPr>
              <a:t> requests</a:t>
            </a:r>
            <a:endParaRPr b="0" lang="en-US" sz="1800" spc="-1" strike="noStrike">
              <a:latin typeface="Arial"/>
            </a:endParaRPr>
          </a:p>
          <a:p>
            <a:pPr>
              <a:lnSpc>
                <a:spcPct val="100000"/>
              </a:lnSpc>
            </a:pPr>
            <a:br/>
            <a:r>
              <a:rPr b="0" lang="en-US" sz="1800" spc="-1" strike="noStrike">
                <a:solidFill>
                  <a:srgbClr val="d4d4d4"/>
                </a:solidFill>
                <a:latin typeface="Menlo"/>
                <a:ea typeface="DejaVu Sans"/>
              </a:rPr>
              <a:t>request = requests.request(</a:t>
            </a:r>
            <a:r>
              <a:rPr b="0" lang="en-US" sz="1800" spc="-1" strike="noStrike">
                <a:solidFill>
                  <a:srgbClr val="ce9178"/>
                </a:solidFill>
                <a:latin typeface="Menlo"/>
                <a:ea typeface="DejaVu Sans"/>
              </a:rPr>
              <a:t>'GET'</a:t>
            </a:r>
            <a:r>
              <a:rPr b="0" lang="en-US" sz="1800" spc="-1" strike="noStrike">
                <a:solidFill>
                  <a:srgbClr val="d4d4d4"/>
                </a:solidFill>
                <a:latin typeface="Menlo"/>
                <a:ea typeface="DejaVu Sans"/>
              </a:rPr>
              <a:t>, </a:t>
            </a:r>
            <a:r>
              <a:rPr b="0" lang="en-US" sz="1800" spc="-1" strike="noStrike">
                <a:solidFill>
                  <a:srgbClr val="9cdcfe"/>
                </a:solidFill>
                <a:latin typeface="Menlo"/>
                <a:ea typeface="DejaVu Sans"/>
              </a:rPr>
              <a:t>url</a:t>
            </a:r>
            <a:r>
              <a:rPr b="0" lang="en-US" sz="1800" spc="-1" strike="noStrike">
                <a:solidFill>
                  <a:srgbClr val="d4d4d4"/>
                </a:solidFill>
                <a:latin typeface="Menlo"/>
                <a:ea typeface="DejaVu Sans"/>
              </a:rPr>
              <a:t>=</a:t>
            </a:r>
            <a:r>
              <a:rPr b="0" lang="en-US" sz="1800" spc="-1" strike="noStrike">
                <a:solidFill>
                  <a:srgbClr val="ce9178"/>
                </a:solidFill>
                <a:latin typeface="Menlo"/>
                <a:ea typeface="DejaVu Sans"/>
              </a:rPr>
              <a:t>'https://www.google.com/'</a:t>
            </a:r>
            <a:r>
              <a:rPr b="0" lang="en-US" sz="1800" spc="-1" strike="noStrike">
                <a:solidFill>
                  <a:srgbClr val="d4d4d4"/>
                </a:solidFill>
                <a:latin typeface="Menlo"/>
                <a:ea typeface="DejaVu Sans"/>
              </a:rPr>
              <a:t>)</a:t>
            </a:r>
            <a:endParaRPr b="0" lang="en-US" sz="1800" spc="-1" strike="noStrike">
              <a:latin typeface="Arial"/>
            </a:endParaRPr>
          </a:p>
          <a:p>
            <a:pPr>
              <a:lnSpc>
                <a:spcPct val="100000"/>
              </a:lnSpc>
            </a:pPr>
            <a:r>
              <a:rPr b="0" lang="en-US" sz="1800" spc="-1" strike="noStrike">
                <a:solidFill>
                  <a:srgbClr val="c586c0"/>
                </a:solidFill>
                <a:latin typeface="Menlo"/>
                <a:ea typeface="DejaVu Sans"/>
              </a:rPr>
              <a:t>if</a:t>
            </a:r>
            <a:r>
              <a:rPr b="0" lang="en-US" sz="1800" spc="-1" strike="noStrike">
                <a:solidFill>
                  <a:srgbClr val="d4d4d4"/>
                </a:solidFill>
                <a:latin typeface="Menlo"/>
                <a:ea typeface="DejaVu Sans"/>
              </a:rPr>
              <a:t> request.status_code == </a:t>
            </a:r>
            <a:r>
              <a:rPr b="0" lang="en-US" sz="1800" spc="-1" strike="noStrike">
                <a:solidFill>
                  <a:srgbClr val="b5cea8"/>
                </a:solidFill>
                <a:latin typeface="Menlo"/>
                <a:ea typeface="DejaVu Sans"/>
              </a:rPr>
              <a:t>200</a:t>
            </a:r>
            <a:r>
              <a:rPr b="0" lang="en-US" sz="1800" spc="-1" strike="noStrike">
                <a:solidFill>
                  <a:srgbClr val="d4d4d4"/>
                </a:solidFill>
                <a:latin typeface="Menlo"/>
                <a:ea typeface="DejaVu Sans"/>
              </a:rPr>
              <a:t>:</a:t>
            </a:r>
            <a:endParaRPr b="0" lang="en-US" sz="1800" spc="-1" strike="noStrike">
              <a:latin typeface="Arial"/>
            </a:endParaRPr>
          </a:p>
          <a:p>
            <a:pPr>
              <a:lnSpc>
                <a:spcPct val="100000"/>
              </a:lnSpc>
            </a:pPr>
            <a:r>
              <a:rPr b="0" lang="en-US" sz="1800" spc="-1" strike="noStrike">
                <a:solidFill>
                  <a:srgbClr val="d4d4d4"/>
                </a:solidFill>
                <a:latin typeface="Menlo"/>
                <a:ea typeface="DejaVu Sans"/>
              </a:rPr>
              <a:t>    </a:t>
            </a:r>
            <a:r>
              <a:rPr b="0" lang="en-US" sz="1800" spc="-1" strike="noStrike">
                <a:solidFill>
                  <a:srgbClr val="dcdcaa"/>
                </a:solidFill>
                <a:latin typeface="Menlo"/>
                <a:ea typeface="DejaVu Sans"/>
              </a:rPr>
              <a:t>print</a:t>
            </a:r>
            <a:r>
              <a:rPr b="0" lang="en-US" sz="1800" spc="-1" strike="noStrike">
                <a:solidFill>
                  <a:srgbClr val="d4d4d4"/>
                </a:solidFill>
                <a:latin typeface="Menlo"/>
                <a:ea typeface="DejaVu Sans"/>
              </a:rPr>
              <a:t>(request.content)          </a:t>
            </a:r>
            <a:endParaRPr b="0" lang="en-US" sz="1800" spc="-1" strike="noStrike">
              <a:latin typeface="Arial"/>
            </a:endParaRPr>
          </a:p>
          <a:p>
            <a:pPr>
              <a:lnSpc>
                <a:spcPct val="100000"/>
              </a:lnSpc>
            </a:pPr>
            <a:r>
              <a:rPr b="0" lang="en-US" sz="1800" spc="-1" strike="noStrike">
                <a:solidFill>
                  <a:srgbClr val="d4d4d4"/>
                </a:solidFill>
                <a:latin typeface="Menlo"/>
                <a:ea typeface="DejaVu Sans"/>
              </a:rPr>
              <a:t>    </a:t>
            </a:r>
            <a:r>
              <a:rPr b="0" lang="en-US" sz="1800" spc="-1" strike="noStrike">
                <a:solidFill>
                  <a:srgbClr val="6a9955"/>
                </a:solidFill>
                <a:latin typeface="Menlo"/>
                <a:ea typeface="DejaVu Sans"/>
              </a:rPr>
              <a:t># Will print the html for the google homepage</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76" name="Title 1"/>
          <p:cNvSpPr/>
          <p:nvPr/>
        </p:nvSpPr>
        <p:spPr>
          <a:xfrm>
            <a:off x="2895480" y="764280"/>
            <a:ext cx="8609040" cy="1291680"/>
          </a:xfrm>
          <a:prstGeom prst="rect">
            <a:avLst/>
          </a:prstGeom>
          <a:noFill/>
          <a:ln w="0">
            <a:noFill/>
          </a:ln>
        </p:spPr>
        <p:style>
          <a:lnRef idx="0"/>
          <a:fillRef idx="0"/>
          <a:effectRef idx="0"/>
          <a:fontRef idx="minor"/>
        </p:style>
        <p:txBody>
          <a:bodyPr lIns="90000" rIns="90000" tIns="45000" bIns="45000" anchor="ctr">
            <a:noAutofit/>
          </a:bodyPr>
          <a:p>
            <a:pPr algn="r">
              <a:lnSpc>
                <a:spcPct val="90000"/>
              </a:lnSpc>
            </a:pPr>
            <a:r>
              <a:rPr b="0" lang="en-US" sz="4000" spc="-1" strike="noStrike" cap="all">
                <a:solidFill>
                  <a:srgbClr val="ffffff"/>
                </a:solidFill>
                <a:latin typeface="Century Gothic"/>
                <a:ea typeface="DejaVu Sans"/>
              </a:rPr>
              <a:t>Sessions</a:t>
            </a:r>
            <a:endParaRPr b="0" lang="en-US" sz="4000" spc="-1" strike="noStrike">
              <a:latin typeface="Arial"/>
            </a:endParaRPr>
          </a:p>
        </p:txBody>
      </p:sp>
      <p:sp>
        <p:nvSpPr>
          <p:cNvPr id="677" name="Content Placeholder 2"/>
          <p:cNvSpPr/>
          <p:nvPr/>
        </p:nvSpPr>
        <p:spPr>
          <a:xfrm>
            <a:off x="685800" y="3568680"/>
            <a:ext cx="5408640" cy="2919600"/>
          </a:xfrm>
          <a:prstGeom prst="rect">
            <a:avLst/>
          </a:prstGeom>
          <a:noFill/>
          <a:ln w="0">
            <a:noFill/>
          </a:ln>
        </p:spPr>
        <p:style>
          <a:lnRef idx="0"/>
          <a:fillRef idx="0"/>
          <a:effectRef idx="0"/>
          <a:fontRef idx="minor"/>
        </p:style>
        <p:txBody>
          <a:bodyPr lIns="90000" rIns="90000" tIns="45000" bIns="45000">
            <a:noAutofit/>
          </a:bodyPr>
          <a:p>
            <a:pPr marL="228600" indent="-227160">
              <a:lnSpc>
                <a:spcPct val="90000"/>
              </a:lnSpc>
              <a:spcBef>
                <a:spcPts val="1001"/>
              </a:spcBef>
              <a:buClr>
                <a:srgbClr val="ffffff"/>
              </a:buClr>
              <a:buFont typeface="Arial"/>
              <a:buChar char="•"/>
            </a:pPr>
            <a:r>
              <a:rPr b="0" lang="en-US" sz="2200" spc="-1" strike="noStrike">
                <a:solidFill>
                  <a:srgbClr val="ffffff"/>
                </a:solidFill>
                <a:latin typeface="Century Gothic"/>
                <a:ea typeface="DejaVu Sans"/>
              </a:rPr>
              <a:t>Great for stateless unauthenticated web requests.  Need to do more for websites that require authentication.</a:t>
            </a:r>
            <a:endParaRPr b="0" lang="en-US" sz="2200" spc="-1" strike="noStrike">
              <a:latin typeface="Arial"/>
            </a:endParaRPr>
          </a:p>
          <a:p>
            <a:pPr marL="228600" indent="-227160">
              <a:lnSpc>
                <a:spcPct val="90000"/>
              </a:lnSpc>
              <a:spcBef>
                <a:spcPts val="1001"/>
              </a:spcBef>
              <a:buClr>
                <a:srgbClr val="ffffff"/>
              </a:buClr>
              <a:buFont typeface="Arial"/>
              <a:buChar char="•"/>
            </a:pPr>
            <a:r>
              <a:rPr b="0" lang="en-US" sz="2200" spc="-1" strike="noStrike">
                <a:solidFill>
                  <a:srgbClr val="ffffff"/>
                </a:solidFill>
                <a:latin typeface="Century Gothic"/>
                <a:ea typeface="DejaVu Sans"/>
              </a:rPr>
              <a:t>We will explore using </a:t>
            </a:r>
            <a:r>
              <a:rPr b="0" lang="en-US" sz="2400" spc="-1" strike="noStrike">
                <a:solidFill>
                  <a:srgbClr val="ffffff"/>
                </a:solidFill>
                <a:latin typeface="Century Gothic"/>
                <a:ea typeface="DejaVu Sans"/>
              </a:rPr>
              <a:t>Google Gruyere – an intentionally vulnerable website.</a:t>
            </a:r>
            <a:endParaRPr b="0" lang="en-US" sz="2400" spc="-1" strike="noStrike">
              <a:latin typeface="Arial"/>
            </a:endParaRPr>
          </a:p>
          <a:p>
            <a:pPr>
              <a:lnSpc>
                <a:spcPct val="90000"/>
              </a:lnSpc>
              <a:spcBef>
                <a:spcPts val="1001"/>
              </a:spcBef>
            </a:pPr>
            <a:endParaRPr b="0" lang="en-US" sz="2400" spc="-1" strike="noStrike">
              <a:latin typeface="Arial"/>
            </a:endParaRPr>
          </a:p>
        </p:txBody>
      </p:sp>
      <p:pic>
        <p:nvPicPr>
          <p:cNvPr id="678" name="Picture 3" descr=""/>
          <p:cNvPicPr/>
          <p:nvPr/>
        </p:nvPicPr>
        <p:blipFill>
          <a:blip r:embed="rId1"/>
          <a:stretch/>
        </p:blipFill>
        <p:spPr>
          <a:xfrm>
            <a:off x="7067520" y="3625920"/>
            <a:ext cx="4837320" cy="2919600"/>
          </a:xfrm>
          <a:prstGeom prst="rect">
            <a:avLst/>
          </a:prstGeom>
          <a:ln w="0">
            <a:noFill/>
          </a:ln>
        </p:spPr>
      </p:pic>
      <p:pic>
        <p:nvPicPr>
          <p:cNvPr id="679" name="Picture 4" descr=""/>
          <p:cNvPicPr/>
          <p:nvPr/>
        </p:nvPicPr>
        <p:blipFill>
          <a:blip r:embed="rId2"/>
          <a:stretch/>
        </p:blipFill>
        <p:spPr>
          <a:xfrm>
            <a:off x="242640" y="153720"/>
            <a:ext cx="7850520" cy="3134160"/>
          </a:xfrm>
          <a:prstGeom prst="rect">
            <a:avLst/>
          </a:prstGeom>
          <a:ln w="0">
            <a:noFill/>
          </a:ln>
        </p:spPr>
      </p:pic>
    </p:spTree>
  </p:cSld>
  <mc:AlternateContent>
    <mc:Choice Requires="p14">
      <p:transition spd="slow" p14:dur="2000"/>
    </mc:Choice>
    <mc:Fallback>
      <p:transition spd="slow"/>
    </mc:Fallback>
  </mc:AlternateContent>
</p:sld>
</file>

<file path=ppt/slides/slide1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80" name="Title 1"/>
          <p:cNvSpPr/>
          <p:nvPr/>
        </p:nvSpPr>
        <p:spPr>
          <a:xfrm>
            <a:off x="685800" y="753480"/>
            <a:ext cx="10819080" cy="2801160"/>
          </a:xfrm>
          <a:prstGeom prst="rect">
            <a:avLst/>
          </a:prstGeom>
          <a:noFill/>
          <a:ln w="0">
            <a:noFill/>
          </a:ln>
        </p:spPr>
        <p:style>
          <a:lnRef idx="0"/>
          <a:fillRef idx="0"/>
          <a:effectRef idx="0"/>
          <a:fontRef idx="minor"/>
        </p:style>
        <p:txBody>
          <a:bodyPr lIns="90000" rIns="90000" tIns="45000" bIns="45000" anchor="ctr">
            <a:noAutofit/>
          </a:bodyPr>
          <a:p>
            <a:pPr>
              <a:lnSpc>
                <a:spcPct val="90000"/>
              </a:lnSpc>
            </a:pPr>
            <a:r>
              <a:rPr b="0" lang="en-US" sz="3200" spc="-1" strike="noStrike" cap="all">
                <a:solidFill>
                  <a:srgbClr val="ffffff"/>
                </a:solidFill>
                <a:latin typeface="Century Gothic"/>
                <a:ea typeface="DejaVu Sans"/>
              </a:rPr>
              <a:t>gruyere.PY</a:t>
            </a:r>
            <a:endParaRPr b="0" lang="en-US" sz="3200" spc="-1" strike="noStrike">
              <a:latin typeface="Arial"/>
            </a:endParaRPr>
          </a:p>
        </p:txBody>
      </p:sp>
      <p:sp>
        <p:nvSpPr>
          <p:cNvPr id="681" name="Text Placeholder 2"/>
          <p:cNvSpPr/>
          <p:nvPr/>
        </p:nvSpPr>
        <p:spPr>
          <a:xfrm>
            <a:off x="1024560" y="3648960"/>
            <a:ext cx="10128960" cy="997560"/>
          </a:xfrm>
          <a:prstGeom prst="rect">
            <a:avLst/>
          </a:prstGeom>
          <a:noFill/>
          <a:ln w="0">
            <a:noFill/>
          </a:ln>
        </p:spPr>
        <p:style>
          <a:lnRef idx="0"/>
          <a:fillRef idx="0"/>
          <a:effectRef idx="0"/>
          <a:fontRef idx="minor"/>
        </p:style>
      </p:sp>
      <p:pic>
        <p:nvPicPr>
          <p:cNvPr id="682" name="" descr=""/>
          <p:cNvPicPr/>
          <p:nvPr/>
        </p:nvPicPr>
        <p:blipFill>
          <a:blip r:embed="rId1"/>
          <a:stretch/>
        </p:blipFill>
        <p:spPr>
          <a:xfrm>
            <a:off x="4800600" y="2974320"/>
            <a:ext cx="5562000" cy="580320"/>
          </a:xfrm>
          <a:prstGeom prst="rect">
            <a:avLst/>
          </a:prstGeom>
          <a:ln w="0">
            <a:noFill/>
          </a:ln>
        </p:spPr>
      </p:pic>
    </p:spTree>
  </p:cSld>
  <mc:AlternateContent>
    <mc:Choice Requires="p14">
      <p:transition spd="slow" p14:dur="2000"/>
    </mc:Choice>
    <mc:Fallback>
      <p:transition spd="slow"/>
    </mc:Fallback>
  </mc:AlternateContent>
</p:sld>
</file>

<file path=ppt/slides/slide1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83" name="Title 1"/>
          <p:cNvSpPr/>
          <p:nvPr/>
        </p:nvSpPr>
        <p:spPr>
          <a:xfrm>
            <a:off x="2895480" y="764280"/>
            <a:ext cx="8609040" cy="1291680"/>
          </a:xfrm>
          <a:prstGeom prst="rect">
            <a:avLst/>
          </a:prstGeom>
          <a:noFill/>
          <a:ln w="0">
            <a:noFill/>
          </a:ln>
        </p:spPr>
        <p:style>
          <a:lnRef idx="0"/>
          <a:fillRef idx="0"/>
          <a:effectRef idx="0"/>
          <a:fontRef idx="minor"/>
        </p:style>
        <p:txBody>
          <a:bodyPr lIns="90000" rIns="90000" tIns="45000" bIns="45000" anchor="ctr">
            <a:noAutofit/>
          </a:bodyPr>
          <a:p>
            <a:pPr algn="r">
              <a:lnSpc>
                <a:spcPct val="90000"/>
              </a:lnSpc>
            </a:pPr>
            <a:r>
              <a:rPr b="0" lang="en-US" sz="4000" spc="-1" strike="noStrike" cap="all">
                <a:solidFill>
                  <a:srgbClr val="ffffff"/>
                </a:solidFill>
                <a:latin typeface="Century Gothic"/>
                <a:ea typeface="DejaVu Sans"/>
              </a:rPr>
              <a:t>Proxies</a:t>
            </a:r>
            <a:endParaRPr b="0" lang="en-US" sz="4000" spc="-1" strike="noStrike">
              <a:latin typeface="Arial"/>
            </a:endParaRPr>
          </a:p>
        </p:txBody>
      </p:sp>
      <p:sp>
        <p:nvSpPr>
          <p:cNvPr id="684" name="Content Placeholder 2"/>
          <p:cNvSpPr/>
          <p:nvPr/>
        </p:nvSpPr>
        <p:spPr>
          <a:xfrm>
            <a:off x="685800" y="2194560"/>
            <a:ext cx="10819080" cy="4022640"/>
          </a:xfrm>
          <a:prstGeom prst="rect">
            <a:avLst/>
          </a:prstGeom>
          <a:noFill/>
          <a:ln w="0">
            <a:noFill/>
          </a:ln>
        </p:spPr>
        <p:style>
          <a:lnRef idx="0"/>
          <a:fillRef idx="0"/>
          <a:effectRef idx="0"/>
          <a:fontRef idx="minor"/>
        </p:style>
        <p:txBody>
          <a:bodyPr lIns="90000" rIns="90000" tIns="45000" bIns="45000">
            <a:noAutofit/>
          </a:bodyPr>
          <a:p>
            <a:pPr marL="228600" indent="-227160">
              <a:lnSpc>
                <a:spcPct val="90000"/>
              </a:lnSpc>
              <a:spcBef>
                <a:spcPts val="1001"/>
              </a:spcBef>
              <a:buClr>
                <a:srgbClr val="ffffff"/>
              </a:buClr>
              <a:buFont typeface="Arial"/>
              <a:buChar char="•"/>
            </a:pPr>
            <a:r>
              <a:rPr b="0" lang="en-US" sz="2200" spc="-1" strike="noStrike">
                <a:solidFill>
                  <a:srgbClr val="ffffff"/>
                </a:solidFill>
                <a:latin typeface="Century Gothic"/>
                <a:ea typeface="DejaVu Sans"/>
              </a:rPr>
              <a:t>Maybe a corporate mandate, maybe you want to run through burp</a:t>
            </a:r>
            <a:endParaRPr b="0" lang="en-US" sz="2200" spc="-1" strike="noStrike">
              <a:latin typeface="Arial"/>
            </a:endParaRPr>
          </a:p>
          <a:p>
            <a:pPr marL="228600" indent="-227160">
              <a:lnSpc>
                <a:spcPct val="90000"/>
              </a:lnSpc>
              <a:spcBef>
                <a:spcPts val="1001"/>
              </a:spcBef>
              <a:buClr>
                <a:srgbClr val="ffffff"/>
              </a:buClr>
              <a:buFont typeface="Arial"/>
              <a:buChar char="•"/>
            </a:pPr>
            <a:r>
              <a:rPr b="0" lang="en-US" sz="2200" spc="-1" strike="noStrike">
                <a:solidFill>
                  <a:srgbClr val="ffffff"/>
                </a:solidFill>
                <a:latin typeface="Century Gothic"/>
                <a:ea typeface="DejaVu Sans"/>
              </a:rPr>
              <a:t>Still easy to accomplish with requests</a:t>
            </a:r>
            <a:endParaRPr b="0" lang="en-US" sz="2200" spc="-1" strike="noStrike">
              <a:latin typeface="Arial"/>
            </a:endParaRPr>
          </a:p>
          <a:p>
            <a:pPr marL="228600" indent="-227160">
              <a:lnSpc>
                <a:spcPct val="90000"/>
              </a:lnSpc>
              <a:spcBef>
                <a:spcPts val="1001"/>
              </a:spcBef>
              <a:buClr>
                <a:srgbClr val="ffffff"/>
              </a:buClr>
              <a:buFont typeface="Arial"/>
              <a:buChar char="•"/>
            </a:pPr>
            <a:r>
              <a:rPr b="0" lang="en-US" sz="2200" spc="-1" strike="noStrike">
                <a:solidFill>
                  <a:srgbClr val="ffffff"/>
                </a:solidFill>
                <a:latin typeface="Century Gothic"/>
                <a:ea typeface="DejaVu Sans"/>
              </a:rPr>
              <a:t>Syntax difference between  request and session access</a:t>
            </a:r>
            <a:endParaRPr b="0" lang="en-US" sz="2200" spc="-1" strike="noStrike">
              <a:latin typeface="Arial"/>
            </a:endParaRPr>
          </a:p>
          <a:p>
            <a:pPr lvl="1" marL="685800" indent="-227160">
              <a:lnSpc>
                <a:spcPct val="90000"/>
              </a:lnSpc>
              <a:spcBef>
                <a:spcPts val="499"/>
              </a:spcBef>
              <a:buClr>
                <a:srgbClr val="ffffff"/>
              </a:buClr>
              <a:buFont typeface="Arial"/>
              <a:buChar char="•"/>
            </a:pPr>
            <a:r>
              <a:rPr b="0" lang="en-US" sz="2000" spc="-1" strike="noStrike">
                <a:solidFill>
                  <a:srgbClr val="ffffff"/>
                </a:solidFill>
                <a:latin typeface="Century Gothic"/>
                <a:ea typeface="DejaVu Sans"/>
              </a:rPr>
              <a:t>Request  -  Named parameter in method call</a:t>
            </a:r>
            <a:endParaRPr b="0" lang="en-US" sz="2000" spc="-1" strike="noStrike">
              <a:latin typeface="Arial"/>
            </a:endParaRPr>
          </a:p>
          <a:p>
            <a:pPr lvl="1" marL="685800" indent="-227160">
              <a:lnSpc>
                <a:spcPct val="90000"/>
              </a:lnSpc>
              <a:spcBef>
                <a:spcPts val="499"/>
              </a:spcBef>
              <a:buClr>
                <a:srgbClr val="ffffff"/>
              </a:buClr>
              <a:buFont typeface="Arial"/>
              <a:buChar char="•"/>
            </a:pPr>
            <a:r>
              <a:rPr b="0" lang="en-US" sz="2000" spc="-1" strike="noStrike">
                <a:solidFill>
                  <a:srgbClr val="ffffff"/>
                </a:solidFill>
                <a:latin typeface="Century Gothic"/>
                <a:ea typeface="DejaVu Sans"/>
              </a:rPr>
              <a:t>Session -  Property set on session instance and used on all subsequent requests</a:t>
            </a:r>
            <a:endParaRPr b="0" lang="en-US" sz="2000" spc="-1" strike="noStrike">
              <a:latin typeface="Arial"/>
            </a:endParaRPr>
          </a:p>
          <a:p>
            <a:pPr>
              <a:lnSpc>
                <a:spcPct val="90000"/>
              </a:lnSpc>
              <a:spcBef>
                <a:spcPts val="1001"/>
              </a:spcBef>
            </a:pPr>
            <a:endParaRPr b="0" lang="en-US" sz="2000" spc="-1" strike="noStrike">
              <a:latin typeface="Arial"/>
            </a:endParaRPr>
          </a:p>
          <a:p>
            <a:pPr>
              <a:lnSpc>
                <a:spcPct val="90000"/>
              </a:lnSpc>
              <a:spcBef>
                <a:spcPts val="1001"/>
              </a:spcBef>
            </a:pPr>
            <a:endParaRPr b="0" lang="en-US" sz="2000" spc="-1" strike="noStrike">
              <a:latin typeface="Arial"/>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2" name="Title 1"/>
          <p:cNvSpPr/>
          <p:nvPr/>
        </p:nvSpPr>
        <p:spPr>
          <a:xfrm>
            <a:off x="2895480" y="764280"/>
            <a:ext cx="8609040" cy="1291680"/>
          </a:xfrm>
          <a:prstGeom prst="rect">
            <a:avLst/>
          </a:prstGeom>
          <a:noFill/>
          <a:ln w="0">
            <a:noFill/>
          </a:ln>
        </p:spPr>
        <p:style>
          <a:lnRef idx="0"/>
          <a:fillRef idx="0"/>
          <a:effectRef idx="0"/>
          <a:fontRef idx="minor"/>
        </p:style>
        <p:txBody>
          <a:bodyPr lIns="90000" rIns="90000" tIns="45000" bIns="45000" anchor="ctr">
            <a:noAutofit/>
          </a:bodyPr>
          <a:p>
            <a:pPr algn="r">
              <a:lnSpc>
                <a:spcPct val="90000"/>
              </a:lnSpc>
            </a:pPr>
            <a:r>
              <a:rPr b="0" lang="en-US" sz="4000" spc="-1" strike="noStrike" cap="all">
                <a:solidFill>
                  <a:srgbClr val="ffffff"/>
                </a:solidFill>
                <a:latin typeface="Century Gothic"/>
                <a:ea typeface="DejaVu Sans"/>
              </a:rPr>
              <a:t>Naming Conventions 3</a:t>
            </a:r>
            <a:br/>
            <a:r>
              <a:rPr b="0" lang="en-US" sz="4000" spc="-1" strike="noStrike" cap="all">
                <a:solidFill>
                  <a:srgbClr val="ffffff"/>
                </a:solidFill>
                <a:latin typeface="Century Gothic"/>
                <a:ea typeface="DejaVu Sans"/>
              </a:rPr>
              <a:t> (per Python Documentation)</a:t>
            </a:r>
            <a:endParaRPr b="0" lang="en-US" sz="4000" spc="-1" strike="noStrike">
              <a:latin typeface="Arial"/>
            </a:endParaRPr>
          </a:p>
        </p:txBody>
      </p:sp>
      <p:sp>
        <p:nvSpPr>
          <p:cNvPr id="283" name="Content Placeholder 2"/>
          <p:cNvSpPr/>
          <p:nvPr/>
        </p:nvSpPr>
        <p:spPr>
          <a:xfrm>
            <a:off x="685800" y="2194560"/>
            <a:ext cx="10819080" cy="4022640"/>
          </a:xfrm>
          <a:prstGeom prst="rect">
            <a:avLst/>
          </a:prstGeom>
          <a:noFill/>
          <a:ln w="0">
            <a:noFill/>
          </a:ln>
        </p:spPr>
        <p:style>
          <a:lnRef idx="0"/>
          <a:fillRef idx="0"/>
          <a:effectRef idx="0"/>
          <a:fontRef idx="minor"/>
        </p:style>
        <p:txBody>
          <a:bodyPr lIns="90000" rIns="90000" tIns="45000" bIns="45000">
            <a:noAutofit/>
          </a:bodyPr>
          <a:p>
            <a:pPr marL="228600" indent="-227160">
              <a:lnSpc>
                <a:spcPct val="90000"/>
              </a:lnSpc>
              <a:spcBef>
                <a:spcPts val="1001"/>
              </a:spcBef>
              <a:buClr>
                <a:srgbClr val="ffffff"/>
              </a:buClr>
              <a:buFont typeface="Arial"/>
              <a:buChar char="•"/>
            </a:pPr>
            <a:r>
              <a:rPr b="0" lang="en-US" sz="2200" spc="-1" strike="noStrike">
                <a:solidFill>
                  <a:srgbClr val="ffffff"/>
                </a:solidFill>
                <a:latin typeface="Century Gothic"/>
                <a:ea typeface="DejaVu Sans"/>
              </a:rPr>
              <a:t>Classes</a:t>
            </a:r>
            <a:endParaRPr b="0" lang="en-US" sz="2200" spc="-1" strike="noStrike">
              <a:latin typeface="Arial"/>
            </a:endParaRPr>
          </a:p>
          <a:p>
            <a:pPr lvl="1" marL="685800" indent="-227160">
              <a:lnSpc>
                <a:spcPct val="90000"/>
              </a:lnSpc>
              <a:spcBef>
                <a:spcPts val="499"/>
              </a:spcBef>
              <a:buClr>
                <a:srgbClr val="ffffff"/>
              </a:buClr>
              <a:buFont typeface="Arial"/>
              <a:buChar char="•"/>
            </a:pPr>
            <a:r>
              <a:rPr b="0" lang="en-US" sz="2000" spc="-1" strike="noStrike">
                <a:solidFill>
                  <a:srgbClr val="ffffff"/>
                </a:solidFill>
                <a:latin typeface="Century Gothic"/>
                <a:ea typeface="DejaVu Sans"/>
              </a:rPr>
              <a:t>Class names should follow the UpperCaseCamelCase convention</a:t>
            </a:r>
            <a:endParaRPr b="0" lang="en-US" sz="2000" spc="-1" strike="noStrike">
              <a:latin typeface="Arial"/>
            </a:endParaRPr>
          </a:p>
          <a:p>
            <a:pPr lvl="1" marL="685800" indent="-227160">
              <a:lnSpc>
                <a:spcPct val="90000"/>
              </a:lnSpc>
              <a:spcBef>
                <a:spcPts val="499"/>
              </a:spcBef>
              <a:buClr>
                <a:srgbClr val="ffffff"/>
              </a:buClr>
              <a:buFont typeface="Arial"/>
              <a:buChar char="•"/>
            </a:pPr>
            <a:r>
              <a:rPr b="0" lang="en-US" sz="2000" spc="-1" strike="noStrike">
                <a:solidFill>
                  <a:srgbClr val="ffffff"/>
                </a:solidFill>
                <a:latin typeface="Century Gothic"/>
                <a:ea typeface="DejaVu Sans"/>
              </a:rPr>
              <a:t>Python’s built-in classes, however are typically lowercase words</a:t>
            </a:r>
            <a:endParaRPr b="0" lang="en-US" sz="2000" spc="-1" strike="noStrike">
              <a:latin typeface="Arial"/>
            </a:endParaRPr>
          </a:p>
          <a:p>
            <a:pPr lvl="1" marL="685800" indent="-227160">
              <a:lnSpc>
                <a:spcPct val="90000"/>
              </a:lnSpc>
              <a:spcBef>
                <a:spcPts val="499"/>
              </a:spcBef>
              <a:buClr>
                <a:srgbClr val="ffffff"/>
              </a:buClr>
              <a:buFont typeface="Arial"/>
              <a:buChar char="•"/>
            </a:pPr>
            <a:r>
              <a:rPr b="0" lang="en-US" sz="2000" spc="-1" strike="noStrike">
                <a:solidFill>
                  <a:srgbClr val="ffffff"/>
                </a:solidFill>
                <a:latin typeface="Century Gothic"/>
                <a:ea typeface="DejaVu Sans"/>
              </a:rPr>
              <a:t>Exception classes should end in “Error”</a:t>
            </a:r>
            <a:endParaRPr b="0" lang="en-US" sz="2000" spc="-1" strike="noStrike">
              <a:latin typeface="Arial"/>
            </a:endParaRPr>
          </a:p>
          <a:p>
            <a:pPr>
              <a:lnSpc>
                <a:spcPct val="100000"/>
              </a:lnSpc>
            </a:pPr>
            <a:endParaRPr b="0" lang="en-US" sz="2000" spc="-1" strike="noStrike">
              <a:latin typeface="Arial"/>
            </a:endParaRPr>
          </a:p>
          <a:p>
            <a:pPr marL="228600" indent="-227160">
              <a:lnSpc>
                <a:spcPct val="90000"/>
              </a:lnSpc>
              <a:spcBef>
                <a:spcPts val="1001"/>
              </a:spcBef>
              <a:buClr>
                <a:srgbClr val="ffffff"/>
              </a:buClr>
              <a:buFont typeface="Arial"/>
              <a:buChar char="•"/>
            </a:pPr>
            <a:r>
              <a:rPr b="0" lang="en-US" sz="2200" spc="-1" strike="noStrike">
                <a:solidFill>
                  <a:srgbClr val="ffffff"/>
                </a:solidFill>
                <a:latin typeface="Century Gothic"/>
                <a:ea typeface="DejaVu Sans"/>
              </a:rPr>
              <a:t>Global (module-level) Variables</a:t>
            </a:r>
            <a:endParaRPr b="0" lang="en-US" sz="2200" spc="-1" strike="noStrike">
              <a:latin typeface="Arial"/>
            </a:endParaRPr>
          </a:p>
          <a:p>
            <a:pPr lvl="1" marL="685800" indent="-227160">
              <a:lnSpc>
                <a:spcPct val="90000"/>
              </a:lnSpc>
              <a:spcBef>
                <a:spcPts val="499"/>
              </a:spcBef>
              <a:buClr>
                <a:srgbClr val="ffffff"/>
              </a:buClr>
              <a:buFont typeface="Arial"/>
              <a:buChar char="•"/>
            </a:pPr>
            <a:r>
              <a:rPr b="0" lang="en-US" sz="2000" spc="-1" strike="noStrike">
                <a:solidFill>
                  <a:srgbClr val="ffffff"/>
                </a:solidFill>
                <a:latin typeface="Century Gothic"/>
                <a:ea typeface="DejaVu Sans"/>
              </a:rPr>
              <a:t>Global variables should be all lowercase</a:t>
            </a:r>
            <a:endParaRPr b="0" lang="en-US" sz="2000" spc="-1" strike="noStrike">
              <a:latin typeface="Arial"/>
            </a:endParaRPr>
          </a:p>
          <a:p>
            <a:pPr lvl="1" marL="685800" indent="-227160">
              <a:lnSpc>
                <a:spcPct val="90000"/>
              </a:lnSpc>
              <a:spcBef>
                <a:spcPts val="499"/>
              </a:spcBef>
              <a:buClr>
                <a:srgbClr val="ffffff"/>
              </a:buClr>
              <a:buFont typeface="Arial"/>
              <a:buChar char="•"/>
            </a:pPr>
            <a:r>
              <a:rPr b="0" lang="en-US" sz="2000" spc="-1" strike="noStrike">
                <a:solidFill>
                  <a:srgbClr val="ffffff"/>
                </a:solidFill>
                <a:latin typeface="Century Gothic"/>
                <a:ea typeface="DejaVu Sans"/>
              </a:rPr>
              <a:t>Words in a global variable name should be separated by an underscore</a:t>
            </a:r>
            <a:endParaRPr b="0" lang="en-US" sz="2000" spc="-1" strike="noStrike">
              <a:latin typeface="Arial"/>
            </a:endParaRPr>
          </a:p>
          <a:p>
            <a:pPr>
              <a:lnSpc>
                <a:spcPct val="90000"/>
              </a:lnSpc>
              <a:spcBef>
                <a:spcPts val="1001"/>
              </a:spcBef>
            </a:pPr>
            <a:endParaRPr b="0" lang="en-US" sz="2000" spc="-1" strike="noStrike">
              <a:latin typeface="Arial"/>
            </a:endParaRPr>
          </a:p>
        </p:txBody>
      </p:sp>
    </p:spTree>
  </p:cSld>
  <mc:AlternateContent>
    <mc:Choice Requires="p14">
      <p:transition spd="slow" p14:dur="2000"/>
    </mc:Choice>
    <mc:Fallback>
      <p:transition spd="slow"/>
    </mc:Fallback>
  </mc:AlternateContent>
</p:sld>
</file>

<file path=ppt/slides/slide1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85" name="Title 1"/>
          <p:cNvSpPr/>
          <p:nvPr/>
        </p:nvSpPr>
        <p:spPr>
          <a:xfrm>
            <a:off x="2895480" y="764280"/>
            <a:ext cx="8609040" cy="1291680"/>
          </a:xfrm>
          <a:prstGeom prst="rect">
            <a:avLst/>
          </a:prstGeom>
          <a:noFill/>
          <a:ln w="0">
            <a:noFill/>
          </a:ln>
        </p:spPr>
        <p:style>
          <a:lnRef idx="0"/>
          <a:fillRef idx="0"/>
          <a:effectRef idx="0"/>
          <a:fontRef idx="minor"/>
        </p:style>
        <p:txBody>
          <a:bodyPr lIns="90000" rIns="90000" tIns="45000" bIns="45000" anchor="ctr">
            <a:noAutofit/>
          </a:bodyPr>
          <a:p>
            <a:pPr algn="r">
              <a:lnSpc>
                <a:spcPct val="90000"/>
              </a:lnSpc>
            </a:pPr>
            <a:r>
              <a:rPr b="0" lang="en-US" sz="4000" spc="-1" strike="noStrike" cap="all">
                <a:solidFill>
                  <a:srgbClr val="ffffff"/>
                </a:solidFill>
                <a:latin typeface="Century Gothic"/>
                <a:ea typeface="DejaVu Sans"/>
              </a:rPr>
              <a:t>Setting  a proxy</a:t>
            </a:r>
            <a:endParaRPr b="0" lang="en-US" sz="4000" spc="-1" strike="noStrike">
              <a:latin typeface="Arial"/>
            </a:endParaRPr>
          </a:p>
        </p:txBody>
      </p:sp>
      <p:sp>
        <p:nvSpPr>
          <p:cNvPr id="686" name="Rectangle 3"/>
          <p:cNvSpPr/>
          <p:nvPr/>
        </p:nvSpPr>
        <p:spPr>
          <a:xfrm>
            <a:off x="685800" y="2677320"/>
            <a:ext cx="10819080" cy="338148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d4d4d4"/>
                </a:solidFill>
                <a:latin typeface="Menlo"/>
                <a:ea typeface="DejaVu Sans"/>
              </a:rPr>
              <a:t>    </a:t>
            </a:r>
            <a:r>
              <a:rPr b="0" lang="en-US" sz="1800" spc="-1" strike="noStrike">
                <a:solidFill>
                  <a:srgbClr val="6a9955"/>
                </a:solidFill>
                <a:latin typeface="Menlo"/>
                <a:ea typeface="DejaVu Sans"/>
              </a:rPr>
              <a:t># setup proxy dictionary to point to local host.</a:t>
            </a:r>
            <a:endParaRPr b="0" lang="en-US" sz="1800" spc="-1" strike="noStrike">
              <a:latin typeface="Arial"/>
            </a:endParaRPr>
          </a:p>
          <a:p>
            <a:pPr>
              <a:lnSpc>
                <a:spcPct val="100000"/>
              </a:lnSpc>
            </a:pPr>
            <a:r>
              <a:rPr b="0" lang="en-US" sz="1800" spc="-1" strike="noStrike">
                <a:solidFill>
                  <a:srgbClr val="d4d4d4"/>
                </a:solidFill>
                <a:latin typeface="Menlo"/>
                <a:ea typeface="DejaVu Sans"/>
              </a:rPr>
              <a:t>    </a:t>
            </a:r>
            <a:r>
              <a:rPr b="0" lang="en-US" sz="1800" spc="-1" strike="noStrike">
                <a:solidFill>
                  <a:srgbClr val="d4d4d4"/>
                </a:solidFill>
                <a:latin typeface="Menlo"/>
                <a:ea typeface="DejaVu Sans"/>
              </a:rPr>
              <a:t>proxy = {}</a:t>
            </a:r>
            <a:endParaRPr b="0" lang="en-US" sz="1800" spc="-1" strike="noStrike">
              <a:latin typeface="Arial"/>
            </a:endParaRPr>
          </a:p>
          <a:p>
            <a:pPr>
              <a:lnSpc>
                <a:spcPct val="100000"/>
              </a:lnSpc>
            </a:pPr>
            <a:r>
              <a:rPr b="0" lang="en-US" sz="1800" spc="-1" strike="noStrike">
                <a:solidFill>
                  <a:srgbClr val="d4d4d4"/>
                </a:solidFill>
                <a:latin typeface="Menlo"/>
                <a:ea typeface="DejaVu Sans"/>
              </a:rPr>
              <a:t>    </a:t>
            </a:r>
            <a:r>
              <a:rPr b="0" lang="en-US" sz="1800" spc="-1" strike="noStrike">
                <a:solidFill>
                  <a:srgbClr val="d4d4d4"/>
                </a:solidFill>
                <a:latin typeface="Menlo"/>
                <a:ea typeface="DejaVu Sans"/>
              </a:rPr>
              <a:t>proxy[</a:t>
            </a:r>
            <a:r>
              <a:rPr b="0" lang="en-US" sz="1800" spc="-1" strike="noStrike">
                <a:solidFill>
                  <a:srgbClr val="ce9178"/>
                </a:solidFill>
                <a:latin typeface="Menlo"/>
                <a:ea typeface="DejaVu Sans"/>
              </a:rPr>
              <a:t>'http'</a:t>
            </a:r>
            <a:r>
              <a:rPr b="0" lang="en-US" sz="1800" spc="-1" strike="noStrike">
                <a:solidFill>
                  <a:srgbClr val="d4d4d4"/>
                </a:solidFill>
                <a:latin typeface="Menlo"/>
                <a:ea typeface="DejaVu Sans"/>
              </a:rPr>
              <a:t>] = </a:t>
            </a:r>
            <a:r>
              <a:rPr b="0" lang="en-US" sz="1800" spc="-1" strike="noStrike">
                <a:solidFill>
                  <a:srgbClr val="ce9178"/>
                </a:solidFill>
                <a:latin typeface="Menlo"/>
                <a:ea typeface="DejaVu Sans"/>
              </a:rPr>
              <a:t>'http://localhost:8080'</a:t>
            </a:r>
            <a:endParaRPr b="0" lang="en-US" sz="1800" spc="-1" strike="noStrike">
              <a:latin typeface="Arial"/>
            </a:endParaRPr>
          </a:p>
          <a:p>
            <a:pPr>
              <a:lnSpc>
                <a:spcPct val="100000"/>
              </a:lnSpc>
            </a:pPr>
            <a:r>
              <a:rPr b="0" lang="en-US" sz="1800" spc="-1" strike="noStrike">
                <a:solidFill>
                  <a:srgbClr val="d4d4d4"/>
                </a:solidFill>
                <a:latin typeface="Menlo"/>
                <a:ea typeface="DejaVu Sans"/>
              </a:rPr>
              <a:t>    </a:t>
            </a:r>
            <a:r>
              <a:rPr b="0" lang="en-US" sz="1800" spc="-1" strike="noStrike">
                <a:solidFill>
                  <a:srgbClr val="d4d4d4"/>
                </a:solidFill>
                <a:latin typeface="Menlo"/>
                <a:ea typeface="DejaVu Sans"/>
              </a:rPr>
              <a:t>proxy[</a:t>
            </a:r>
            <a:r>
              <a:rPr b="0" lang="en-US" sz="1800" spc="-1" strike="noStrike">
                <a:solidFill>
                  <a:srgbClr val="ce9178"/>
                </a:solidFill>
                <a:latin typeface="Menlo"/>
                <a:ea typeface="DejaVu Sans"/>
              </a:rPr>
              <a:t>'https'</a:t>
            </a:r>
            <a:r>
              <a:rPr b="0" lang="en-US" sz="1800" spc="-1" strike="noStrike">
                <a:solidFill>
                  <a:srgbClr val="d4d4d4"/>
                </a:solidFill>
                <a:latin typeface="Menlo"/>
                <a:ea typeface="DejaVu Sans"/>
              </a:rPr>
              <a:t>] = </a:t>
            </a:r>
            <a:r>
              <a:rPr b="0" lang="en-US" sz="1800" spc="-1" strike="noStrike">
                <a:solidFill>
                  <a:srgbClr val="ce9178"/>
                </a:solidFill>
                <a:latin typeface="Menlo"/>
                <a:ea typeface="DejaVu Sans"/>
              </a:rPr>
              <a:t>'https://localhost:8080'</a:t>
            </a:r>
            <a:endParaRPr b="0" lang="en-US" sz="1800" spc="-1" strike="noStrike">
              <a:latin typeface="Arial"/>
            </a:endParaRPr>
          </a:p>
          <a:p>
            <a:pPr>
              <a:lnSpc>
                <a:spcPct val="100000"/>
              </a:lnSpc>
            </a:pPr>
            <a:r>
              <a:rPr b="0" lang="en-US" sz="1800" spc="-1" strike="noStrike">
                <a:solidFill>
                  <a:srgbClr val="d4d4d4"/>
                </a:solidFill>
                <a:latin typeface="Menlo"/>
                <a:ea typeface="DejaVu Sans"/>
              </a:rPr>
              <a:t>    </a:t>
            </a:r>
            <a:endParaRPr b="0" lang="en-US" sz="1800" spc="-1" strike="noStrike">
              <a:latin typeface="Arial"/>
            </a:endParaRPr>
          </a:p>
          <a:p>
            <a:pPr>
              <a:lnSpc>
                <a:spcPct val="100000"/>
              </a:lnSpc>
            </a:pPr>
            <a:r>
              <a:rPr b="0" lang="en-US" sz="1800" spc="-1" strike="noStrike">
                <a:solidFill>
                  <a:srgbClr val="d4d4d4"/>
                </a:solidFill>
                <a:latin typeface="Menlo"/>
                <a:ea typeface="DejaVu Sans"/>
              </a:rPr>
              <a:t>    </a:t>
            </a:r>
            <a:r>
              <a:rPr b="0" lang="en-US" sz="1800" spc="-1" strike="noStrike">
                <a:solidFill>
                  <a:srgbClr val="6a9955"/>
                </a:solidFill>
                <a:latin typeface="Menlo"/>
                <a:ea typeface="DejaVu Sans"/>
              </a:rPr>
              <a:t># set on session object</a:t>
            </a:r>
            <a:endParaRPr b="0" lang="en-US" sz="1800" spc="-1" strike="noStrike">
              <a:latin typeface="Arial"/>
            </a:endParaRPr>
          </a:p>
          <a:p>
            <a:pPr>
              <a:lnSpc>
                <a:spcPct val="100000"/>
              </a:lnSpc>
            </a:pPr>
            <a:r>
              <a:rPr b="0" lang="en-US" sz="1800" spc="-1" strike="noStrike">
                <a:solidFill>
                  <a:srgbClr val="d4d4d4"/>
                </a:solidFill>
                <a:latin typeface="Menlo"/>
                <a:ea typeface="DejaVu Sans"/>
              </a:rPr>
              <a:t>    </a:t>
            </a:r>
            <a:r>
              <a:rPr b="0" lang="en-US" sz="1800" spc="-1" strike="noStrike">
                <a:solidFill>
                  <a:srgbClr val="d4d4d4"/>
                </a:solidFill>
                <a:latin typeface="Menlo"/>
                <a:ea typeface="DejaVu Sans"/>
              </a:rPr>
              <a:t>session = requests.session()</a:t>
            </a:r>
            <a:endParaRPr b="0" lang="en-US" sz="1800" spc="-1" strike="noStrike">
              <a:latin typeface="Arial"/>
            </a:endParaRPr>
          </a:p>
          <a:p>
            <a:pPr>
              <a:lnSpc>
                <a:spcPct val="100000"/>
              </a:lnSpc>
            </a:pPr>
            <a:r>
              <a:rPr b="0" lang="en-US" sz="1800" spc="-1" strike="noStrike">
                <a:solidFill>
                  <a:srgbClr val="d4d4d4"/>
                </a:solidFill>
                <a:latin typeface="Menlo"/>
                <a:ea typeface="DejaVu Sans"/>
              </a:rPr>
              <a:t>    </a:t>
            </a:r>
            <a:r>
              <a:rPr b="0" lang="en-US" sz="1800" spc="-1" strike="noStrike">
                <a:solidFill>
                  <a:srgbClr val="d4d4d4"/>
                </a:solidFill>
                <a:latin typeface="Menlo"/>
                <a:ea typeface="DejaVu Sans"/>
              </a:rPr>
              <a:t>session.proxies = proxy</a:t>
            </a:r>
            <a:endParaRPr b="0" lang="en-US" sz="1800" spc="-1" strike="noStrike">
              <a:latin typeface="Arial"/>
            </a:endParaRPr>
          </a:p>
          <a:p>
            <a:pPr>
              <a:lnSpc>
                <a:spcPct val="100000"/>
              </a:lnSpc>
            </a:pPr>
            <a:br/>
            <a:r>
              <a:rPr b="0" lang="en-US" sz="1800" spc="-1" strike="noStrike">
                <a:solidFill>
                  <a:srgbClr val="d4d4d4"/>
                </a:solidFill>
                <a:latin typeface="Menlo"/>
                <a:ea typeface="DejaVu Sans"/>
              </a:rPr>
              <a:t>    </a:t>
            </a:r>
            <a:r>
              <a:rPr b="0" lang="en-US" sz="1800" spc="-1" strike="noStrike">
                <a:solidFill>
                  <a:srgbClr val="6a9955"/>
                </a:solidFill>
                <a:latin typeface="Menlo"/>
                <a:ea typeface="DejaVu Sans"/>
              </a:rPr>
              <a:t># example using request</a:t>
            </a:r>
            <a:endParaRPr b="0" lang="en-US" sz="1800" spc="-1" strike="noStrike">
              <a:latin typeface="Arial"/>
            </a:endParaRPr>
          </a:p>
          <a:p>
            <a:pPr>
              <a:lnSpc>
                <a:spcPct val="100000"/>
              </a:lnSpc>
            </a:pPr>
            <a:r>
              <a:rPr b="0" lang="en-US" sz="1800" spc="-1" strike="noStrike">
                <a:solidFill>
                  <a:srgbClr val="d4d4d4"/>
                </a:solidFill>
                <a:latin typeface="Menlo"/>
                <a:ea typeface="DejaVu Sans"/>
              </a:rPr>
              <a:t>    </a:t>
            </a:r>
            <a:r>
              <a:rPr b="0" lang="en-US" sz="1800" spc="-1" strike="noStrike">
                <a:solidFill>
                  <a:srgbClr val="d4d4d4"/>
                </a:solidFill>
                <a:latin typeface="Menlo"/>
                <a:ea typeface="DejaVu Sans"/>
              </a:rPr>
              <a:t>url = </a:t>
            </a:r>
            <a:r>
              <a:rPr b="0" lang="en-US" sz="1800" spc="-1" strike="noStrike">
                <a:solidFill>
                  <a:srgbClr val="ce9178"/>
                </a:solidFill>
                <a:latin typeface="Menlo"/>
                <a:ea typeface="DejaVu Sans"/>
              </a:rPr>
              <a:t>'https://www.gooogle.com'</a:t>
            </a:r>
            <a:endParaRPr b="0" lang="en-US" sz="1800" spc="-1" strike="noStrike">
              <a:latin typeface="Arial"/>
            </a:endParaRPr>
          </a:p>
          <a:p>
            <a:pPr>
              <a:lnSpc>
                <a:spcPct val="100000"/>
              </a:lnSpc>
            </a:pPr>
            <a:r>
              <a:rPr b="0" lang="en-US" sz="1800" spc="-1" strike="noStrike">
                <a:solidFill>
                  <a:srgbClr val="d4d4d4"/>
                </a:solidFill>
                <a:latin typeface="Menlo"/>
                <a:ea typeface="DejaVu Sans"/>
              </a:rPr>
              <a:t>    </a:t>
            </a:r>
            <a:r>
              <a:rPr b="0" lang="en-US" sz="1800" spc="-1" strike="noStrike">
                <a:solidFill>
                  <a:srgbClr val="d4d4d4"/>
                </a:solidFill>
                <a:latin typeface="Menlo"/>
                <a:ea typeface="DejaVu Sans"/>
              </a:rPr>
              <a:t>requests.get(url, </a:t>
            </a:r>
            <a:r>
              <a:rPr b="0" lang="en-US" sz="1800" spc="-1" strike="noStrike">
                <a:solidFill>
                  <a:srgbClr val="9cdcfe"/>
                </a:solidFill>
                <a:latin typeface="Menlo"/>
                <a:ea typeface="DejaVu Sans"/>
              </a:rPr>
              <a:t>proxies</a:t>
            </a:r>
            <a:r>
              <a:rPr b="0" lang="en-US" sz="1800" spc="-1" strike="noStrike">
                <a:solidFill>
                  <a:srgbClr val="d4d4d4"/>
                </a:solidFill>
                <a:latin typeface="Menlo"/>
                <a:ea typeface="DejaVu Sans"/>
              </a:rPr>
              <a:t> = proxy, </a:t>
            </a:r>
            <a:r>
              <a:rPr b="0" lang="en-US" sz="1800" spc="-1" strike="noStrike">
                <a:solidFill>
                  <a:srgbClr val="9cdcfe"/>
                </a:solidFill>
                <a:latin typeface="Menlo"/>
                <a:ea typeface="DejaVu Sans"/>
              </a:rPr>
              <a:t>verify</a:t>
            </a:r>
            <a:r>
              <a:rPr b="0" lang="en-US" sz="1800" spc="-1" strike="noStrike">
                <a:solidFill>
                  <a:srgbClr val="d4d4d4"/>
                </a:solidFill>
                <a:latin typeface="Menlo"/>
                <a:ea typeface="DejaVu Sans"/>
              </a:rPr>
              <a:t> = </a:t>
            </a:r>
            <a:r>
              <a:rPr b="0" lang="en-US" sz="1800" spc="-1" strike="noStrike">
                <a:solidFill>
                  <a:srgbClr val="ce9178"/>
                </a:solidFill>
                <a:latin typeface="Menlo"/>
                <a:ea typeface="DejaVu Sans"/>
              </a:rPr>
              <a:t>'path_to_pem_file'</a:t>
            </a:r>
            <a:r>
              <a:rPr b="0" lang="en-US" sz="1800" spc="-1" strike="noStrike">
                <a:solidFill>
                  <a:srgbClr val="d4d4d4"/>
                </a:solidFill>
                <a:latin typeface="Menlo"/>
                <a:ea typeface="DejaVu Sans"/>
              </a:rPr>
              <a:t>)</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87" name="Title 1"/>
          <p:cNvSpPr/>
          <p:nvPr/>
        </p:nvSpPr>
        <p:spPr>
          <a:xfrm>
            <a:off x="2895480" y="764280"/>
            <a:ext cx="8609040" cy="1291680"/>
          </a:xfrm>
          <a:prstGeom prst="rect">
            <a:avLst/>
          </a:prstGeom>
          <a:noFill/>
          <a:ln w="0">
            <a:noFill/>
          </a:ln>
        </p:spPr>
        <p:style>
          <a:lnRef idx="0"/>
          <a:fillRef idx="0"/>
          <a:effectRef idx="0"/>
          <a:fontRef idx="minor"/>
        </p:style>
        <p:txBody>
          <a:bodyPr lIns="90000" rIns="90000" tIns="45000" bIns="45000" anchor="ctr">
            <a:noAutofit/>
          </a:bodyPr>
          <a:p>
            <a:pPr algn="r">
              <a:lnSpc>
                <a:spcPct val="90000"/>
              </a:lnSpc>
            </a:pPr>
            <a:r>
              <a:rPr b="0" lang="en-US" sz="4000" spc="-1" strike="noStrike" cap="all">
                <a:solidFill>
                  <a:srgbClr val="ffffff"/>
                </a:solidFill>
                <a:latin typeface="Century Gothic"/>
                <a:ea typeface="DejaVu Sans"/>
              </a:rPr>
              <a:t>But Burp doesn’t </a:t>
            </a:r>
            <a:br/>
            <a:r>
              <a:rPr b="0" lang="en-US" sz="4000" spc="-1" strike="noStrike" cap="all">
                <a:solidFill>
                  <a:srgbClr val="ffffff"/>
                </a:solidFill>
                <a:latin typeface="Century Gothic"/>
                <a:ea typeface="DejaVu Sans"/>
              </a:rPr>
              <a:t>give us a PEM File</a:t>
            </a:r>
            <a:endParaRPr b="0" lang="en-US" sz="4000" spc="-1" strike="noStrike">
              <a:latin typeface="Arial"/>
            </a:endParaRPr>
          </a:p>
        </p:txBody>
      </p:sp>
      <p:sp>
        <p:nvSpPr>
          <p:cNvPr id="688" name="Content Placeholder 2"/>
          <p:cNvSpPr/>
          <p:nvPr/>
        </p:nvSpPr>
        <p:spPr>
          <a:xfrm>
            <a:off x="685800" y="2194560"/>
            <a:ext cx="10819080" cy="4022640"/>
          </a:xfrm>
          <a:prstGeom prst="rect">
            <a:avLst/>
          </a:prstGeom>
          <a:noFill/>
          <a:ln w="0">
            <a:noFill/>
          </a:ln>
        </p:spPr>
        <p:style>
          <a:lnRef idx="0"/>
          <a:fillRef idx="0"/>
          <a:effectRef idx="0"/>
          <a:fontRef idx="minor"/>
        </p:style>
        <p:txBody>
          <a:bodyPr lIns="90000" rIns="90000" tIns="45000" bIns="45000">
            <a:noAutofit/>
          </a:bodyPr>
          <a:p>
            <a:pPr marL="228600" indent="-227160">
              <a:lnSpc>
                <a:spcPct val="90000"/>
              </a:lnSpc>
              <a:spcBef>
                <a:spcPts val="1001"/>
              </a:spcBef>
              <a:buClr>
                <a:srgbClr val="ffffff"/>
              </a:buClr>
              <a:buFont typeface="Arial"/>
              <a:buChar char="•"/>
            </a:pPr>
            <a:r>
              <a:rPr b="0" lang="en-US" sz="2200" spc="-1" strike="noStrike">
                <a:solidFill>
                  <a:srgbClr val="ffffff"/>
                </a:solidFill>
                <a:latin typeface="Century Gothic"/>
                <a:ea typeface="DejaVu Sans"/>
              </a:rPr>
              <a:t> </a:t>
            </a:r>
            <a:r>
              <a:rPr b="0" lang="en-US" sz="2200" spc="-1" strike="noStrike">
                <a:solidFill>
                  <a:srgbClr val="ffffff"/>
                </a:solidFill>
                <a:latin typeface="Century Gothic"/>
                <a:ea typeface="DejaVu Sans"/>
              </a:rPr>
              <a:t>Start Burp</a:t>
            </a:r>
            <a:endParaRPr b="0" lang="en-US" sz="2200" spc="-1" strike="noStrike">
              <a:latin typeface="Arial"/>
            </a:endParaRPr>
          </a:p>
          <a:p>
            <a:pPr marL="228600" indent="-227160">
              <a:lnSpc>
                <a:spcPct val="90000"/>
              </a:lnSpc>
              <a:spcBef>
                <a:spcPts val="1001"/>
              </a:spcBef>
              <a:buClr>
                <a:srgbClr val="ffffff"/>
              </a:buClr>
              <a:buFont typeface="Arial"/>
              <a:buChar char="•"/>
            </a:pPr>
            <a:r>
              <a:rPr b="0" lang="en-US" sz="2200" spc="-1" strike="noStrike">
                <a:solidFill>
                  <a:srgbClr val="ffffff"/>
                </a:solidFill>
                <a:latin typeface="Century Gothic"/>
                <a:ea typeface="DejaVu Sans"/>
              </a:rPr>
              <a:t>Configure browser to use Burp</a:t>
            </a:r>
            <a:endParaRPr b="0" lang="en-US" sz="2200" spc="-1" strike="noStrike">
              <a:latin typeface="Arial"/>
            </a:endParaRPr>
          </a:p>
          <a:p>
            <a:pPr marL="228600" indent="-227160">
              <a:lnSpc>
                <a:spcPct val="90000"/>
              </a:lnSpc>
              <a:spcBef>
                <a:spcPts val="1001"/>
              </a:spcBef>
              <a:buClr>
                <a:srgbClr val="ffffff"/>
              </a:buClr>
              <a:buFont typeface="Arial"/>
              <a:buChar char="•"/>
            </a:pPr>
            <a:r>
              <a:rPr b="0" lang="en-US" sz="2200" spc="-1" strike="noStrike">
                <a:solidFill>
                  <a:srgbClr val="ffffff"/>
                </a:solidFill>
                <a:latin typeface="Century Gothic"/>
                <a:ea typeface="DejaVu Sans"/>
              </a:rPr>
              <a:t>Visit http://burp</a:t>
            </a:r>
            <a:endParaRPr b="0" lang="en-US" sz="2200" spc="-1" strike="noStrike">
              <a:latin typeface="Arial"/>
            </a:endParaRPr>
          </a:p>
          <a:p>
            <a:pPr marL="228600" indent="-227160">
              <a:lnSpc>
                <a:spcPct val="90000"/>
              </a:lnSpc>
              <a:spcBef>
                <a:spcPts val="1001"/>
              </a:spcBef>
              <a:buClr>
                <a:srgbClr val="ffffff"/>
              </a:buClr>
              <a:buFont typeface="Arial"/>
              <a:buChar char="•"/>
            </a:pPr>
            <a:r>
              <a:rPr b="0" lang="en-US" sz="2200" spc="-1" strike="noStrike">
                <a:solidFill>
                  <a:srgbClr val="ffffff"/>
                </a:solidFill>
                <a:latin typeface="Century Gothic"/>
                <a:ea typeface="DejaVu Sans"/>
              </a:rPr>
              <a:t>Download the "CA Certificate" from the top right hand side</a:t>
            </a:r>
            <a:endParaRPr b="0" lang="en-US" sz="2200" spc="-1" strike="noStrike">
              <a:latin typeface="Arial"/>
            </a:endParaRPr>
          </a:p>
          <a:p>
            <a:pPr marL="228600" indent="-227160">
              <a:lnSpc>
                <a:spcPct val="90000"/>
              </a:lnSpc>
              <a:spcBef>
                <a:spcPts val="1001"/>
              </a:spcBef>
              <a:buClr>
                <a:srgbClr val="ffffff"/>
              </a:buClr>
              <a:buFont typeface="Arial"/>
              <a:buChar char="•"/>
            </a:pPr>
            <a:r>
              <a:rPr b="0" lang="en-US" sz="2200" spc="-1" strike="noStrike">
                <a:solidFill>
                  <a:srgbClr val="ffffff"/>
                </a:solidFill>
                <a:latin typeface="Century Gothic"/>
                <a:ea typeface="DejaVu Sans"/>
              </a:rPr>
              <a:t>Open a terminal and navigate to the file you downloaded</a:t>
            </a:r>
            <a:endParaRPr b="0" lang="en-US" sz="2200" spc="-1" strike="noStrike">
              <a:latin typeface="Arial"/>
            </a:endParaRPr>
          </a:p>
          <a:p>
            <a:pPr marL="228600" indent="-227160">
              <a:lnSpc>
                <a:spcPct val="90000"/>
              </a:lnSpc>
              <a:spcBef>
                <a:spcPts val="1001"/>
              </a:spcBef>
              <a:buClr>
                <a:srgbClr val="ffffff"/>
              </a:buClr>
              <a:buFont typeface="Arial"/>
              <a:buChar char="•"/>
            </a:pPr>
            <a:r>
              <a:rPr b="0" lang="en-US" sz="2200" spc="-1" strike="noStrike">
                <a:solidFill>
                  <a:srgbClr val="ffffff"/>
                </a:solidFill>
                <a:latin typeface="Century Gothic"/>
                <a:ea typeface="DejaVu Sans"/>
              </a:rPr>
              <a:t>run the command  </a:t>
            </a:r>
            <a:endParaRPr b="0" lang="en-US" sz="2200" spc="-1" strike="noStrike">
              <a:latin typeface="Arial"/>
            </a:endParaRPr>
          </a:p>
          <a:p>
            <a:pPr algn="ctr">
              <a:lnSpc>
                <a:spcPct val="90000"/>
              </a:lnSpc>
              <a:spcBef>
                <a:spcPts val="1001"/>
              </a:spcBef>
              <a:tabLst>
                <a:tab algn="l" pos="0"/>
              </a:tabLst>
            </a:pPr>
            <a:r>
              <a:rPr b="0" lang="en-US" sz="2800" spc="-1" strike="noStrike">
                <a:solidFill>
                  <a:srgbClr val="ffffff"/>
                </a:solidFill>
                <a:latin typeface="Century Gothic"/>
                <a:ea typeface="DejaVu Sans"/>
              </a:rPr>
              <a:t>openssl x509 -inform der -in cacert.der -out certificate.pem</a:t>
            </a:r>
            <a:endParaRPr b="0" lang="en-US" sz="2800" spc="-1" strike="noStrike">
              <a:latin typeface="Arial"/>
            </a:endParaRPr>
          </a:p>
          <a:p>
            <a:pPr marL="228600" indent="-227160">
              <a:lnSpc>
                <a:spcPct val="90000"/>
              </a:lnSpc>
              <a:spcBef>
                <a:spcPts val="1001"/>
              </a:spcBef>
              <a:buClr>
                <a:srgbClr val="ffffff"/>
              </a:buClr>
              <a:buFont typeface="Arial"/>
              <a:buChar char="•"/>
              <a:tabLst>
                <a:tab algn="l" pos="0"/>
              </a:tabLst>
            </a:pPr>
            <a:r>
              <a:rPr b="0" lang="en-US" sz="2200" spc="-1" strike="noStrike">
                <a:solidFill>
                  <a:srgbClr val="ffffff"/>
                </a:solidFill>
                <a:latin typeface="Century Gothic"/>
                <a:ea typeface="DejaVu Sans"/>
              </a:rPr>
              <a:t>This pem file can now be used to validate the cert.</a:t>
            </a:r>
            <a:endParaRPr b="0" lang="en-US" sz="2200" spc="-1" strike="noStrike">
              <a:latin typeface="Arial"/>
            </a:endParaRPr>
          </a:p>
          <a:p>
            <a:pPr>
              <a:lnSpc>
                <a:spcPct val="90000"/>
              </a:lnSpc>
              <a:spcBef>
                <a:spcPts val="1001"/>
              </a:spcBef>
              <a:tabLst>
                <a:tab algn="l" pos="0"/>
              </a:tabLst>
            </a:pP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1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89" name="Title 1"/>
          <p:cNvSpPr/>
          <p:nvPr/>
        </p:nvSpPr>
        <p:spPr>
          <a:xfrm>
            <a:off x="2895480" y="764280"/>
            <a:ext cx="8609040" cy="1291680"/>
          </a:xfrm>
          <a:prstGeom prst="rect">
            <a:avLst/>
          </a:prstGeom>
          <a:noFill/>
          <a:ln w="0">
            <a:noFill/>
          </a:ln>
        </p:spPr>
        <p:style>
          <a:lnRef idx="0"/>
          <a:fillRef idx="0"/>
          <a:effectRef idx="0"/>
          <a:fontRef idx="minor"/>
        </p:style>
        <p:txBody>
          <a:bodyPr lIns="90000" rIns="90000" tIns="45000" bIns="45000" anchor="ctr">
            <a:noAutofit/>
          </a:bodyPr>
          <a:p>
            <a:pPr algn="r">
              <a:lnSpc>
                <a:spcPct val="90000"/>
              </a:lnSpc>
            </a:pPr>
            <a:r>
              <a:rPr b="0" lang="en-US" sz="4000" spc="-1" strike="noStrike" cap="all">
                <a:solidFill>
                  <a:srgbClr val="ffffff"/>
                </a:solidFill>
                <a:latin typeface="Century Gothic"/>
                <a:ea typeface="DejaVu Sans"/>
              </a:rPr>
              <a:t>Manipulating Headers</a:t>
            </a:r>
            <a:endParaRPr b="0" lang="en-US" sz="4000" spc="-1" strike="noStrike">
              <a:latin typeface="Arial"/>
            </a:endParaRPr>
          </a:p>
        </p:txBody>
      </p:sp>
      <p:sp>
        <p:nvSpPr>
          <p:cNvPr id="690" name="Content Placeholder 2"/>
          <p:cNvSpPr/>
          <p:nvPr/>
        </p:nvSpPr>
        <p:spPr>
          <a:xfrm>
            <a:off x="685800" y="2194560"/>
            <a:ext cx="6951960" cy="4022640"/>
          </a:xfrm>
          <a:prstGeom prst="rect">
            <a:avLst/>
          </a:prstGeom>
          <a:noFill/>
          <a:ln w="0">
            <a:noFill/>
          </a:ln>
        </p:spPr>
        <p:style>
          <a:lnRef idx="0"/>
          <a:fillRef idx="0"/>
          <a:effectRef idx="0"/>
          <a:fontRef idx="minor"/>
        </p:style>
        <p:txBody>
          <a:bodyPr lIns="90000" rIns="90000" tIns="45000" bIns="45000">
            <a:normAutofit fontScale="88000"/>
          </a:bodyPr>
          <a:p>
            <a:pPr marL="228600" indent="-227160">
              <a:lnSpc>
                <a:spcPct val="90000"/>
              </a:lnSpc>
              <a:spcBef>
                <a:spcPts val="1001"/>
              </a:spcBef>
              <a:buClr>
                <a:srgbClr val="ffffff"/>
              </a:buClr>
              <a:buFont typeface="Arial"/>
              <a:buChar char="•"/>
            </a:pPr>
            <a:r>
              <a:rPr b="0" lang="en-US" sz="2200" spc="-1" strike="noStrike">
                <a:solidFill>
                  <a:srgbClr val="ffffff"/>
                </a:solidFill>
                <a:latin typeface="Century Gothic"/>
                <a:ea typeface="DejaVu Sans"/>
              </a:rPr>
              <a:t>Default header is</a:t>
            </a:r>
            <a:endParaRPr b="0" lang="en-US" sz="2200" spc="-1" strike="noStrike">
              <a:latin typeface="Arial"/>
            </a:endParaRPr>
          </a:p>
          <a:p>
            <a:pPr algn="ctr">
              <a:lnSpc>
                <a:spcPct val="90000"/>
              </a:lnSpc>
              <a:spcBef>
                <a:spcPts val="1001"/>
              </a:spcBef>
              <a:tabLst>
                <a:tab algn="l" pos="0"/>
              </a:tabLst>
            </a:pPr>
            <a:r>
              <a:rPr b="0" lang="en-US" sz="2800" spc="-1" strike="noStrike">
                <a:solidFill>
                  <a:srgbClr val="ffffff"/>
                </a:solidFill>
                <a:latin typeface="Century Gothic"/>
                <a:ea typeface="DejaVu Sans"/>
              </a:rPr>
              <a:t>python-requests/2.20.1</a:t>
            </a:r>
            <a:endParaRPr b="0" lang="en-US" sz="2800" spc="-1" strike="noStrike">
              <a:latin typeface="Arial"/>
            </a:endParaRPr>
          </a:p>
          <a:p>
            <a:pPr>
              <a:lnSpc>
                <a:spcPct val="100000"/>
              </a:lnSpc>
              <a:tabLst>
                <a:tab algn="l" pos="0"/>
              </a:tabLst>
            </a:pPr>
            <a:endParaRPr b="0" lang="en-US" sz="2800" spc="-1" strike="noStrike">
              <a:latin typeface="Arial"/>
            </a:endParaRPr>
          </a:p>
          <a:p>
            <a:pPr>
              <a:lnSpc>
                <a:spcPct val="100000"/>
              </a:lnSpc>
              <a:tabLst>
                <a:tab algn="l" pos="0"/>
              </a:tabLst>
            </a:pPr>
            <a:endParaRPr b="0" lang="en-US" sz="2800" spc="-1" strike="noStrike">
              <a:latin typeface="Arial"/>
            </a:endParaRPr>
          </a:p>
          <a:p>
            <a:pPr marL="228600" indent="-227160">
              <a:lnSpc>
                <a:spcPct val="90000"/>
              </a:lnSpc>
              <a:spcBef>
                <a:spcPts val="1001"/>
              </a:spcBef>
              <a:buClr>
                <a:srgbClr val="ffffff"/>
              </a:buClr>
              <a:buFont typeface="Arial"/>
              <a:buChar char="•"/>
              <a:tabLst>
                <a:tab algn="l" pos="0"/>
              </a:tabLst>
            </a:pPr>
            <a:r>
              <a:rPr b="0" lang="en-US" sz="2200" spc="-1" strike="noStrike">
                <a:solidFill>
                  <a:srgbClr val="ffffff"/>
                </a:solidFill>
                <a:latin typeface="Century Gothic"/>
                <a:ea typeface="DejaVu Sans"/>
              </a:rPr>
              <a:t>Why would we need to change headers</a:t>
            </a:r>
            <a:endParaRPr b="0" lang="en-US" sz="2200" spc="-1" strike="noStrike">
              <a:latin typeface="Arial"/>
            </a:endParaRPr>
          </a:p>
          <a:p>
            <a:pPr lvl="1" marL="685800" indent="-227160">
              <a:lnSpc>
                <a:spcPct val="90000"/>
              </a:lnSpc>
              <a:spcBef>
                <a:spcPts val="499"/>
              </a:spcBef>
              <a:buClr>
                <a:srgbClr val="ffffff"/>
              </a:buClr>
              <a:buFont typeface="Arial"/>
              <a:buChar char="•"/>
              <a:tabLst>
                <a:tab algn="l" pos="0"/>
              </a:tabLst>
            </a:pPr>
            <a:r>
              <a:rPr b="0" lang="en-US" sz="2000" spc="-1" strike="noStrike">
                <a:solidFill>
                  <a:srgbClr val="ffffff"/>
                </a:solidFill>
                <a:latin typeface="Century Gothic"/>
                <a:ea typeface="DejaVu Sans"/>
              </a:rPr>
              <a:t>Insert API token</a:t>
            </a:r>
            <a:endParaRPr b="0" lang="en-US" sz="2000" spc="-1" strike="noStrike">
              <a:latin typeface="Arial"/>
            </a:endParaRPr>
          </a:p>
          <a:p>
            <a:pPr lvl="1" marL="685800" indent="-227160">
              <a:lnSpc>
                <a:spcPct val="90000"/>
              </a:lnSpc>
              <a:spcBef>
                <a:spcPts val="499"/>
              </a:spcBef>
              <a:buClr>
                <a:srgbClr val="ffffff"/>
              </a:buClr>
              <a:buFont typeface="Arial"/>
              <a:buChar char="•"/>
              <a:tabLst>
                <a:tab algn="l" pos="0"/>
              </a:tabLst>
            </a:pPr>
            <a:r>
              <a:rPr b="0" lang="en-US" sz="2000" spc="-1" strike="noStrike">
                <a:solidFill>
                  <a:srgbClr val="ffffff"/>
                </a:solidFill>
                <a:latin typeface="Century Gothic"/>
                <a:ea typeface="DejaVu Sans"/>
              </a:rPr>
              <a:t>Hijack a session from a browser</a:t>
            </a:r>
            <a:endParaRPr b="0" lang="en-US" sz="2000" spc="-1" strike="noStrike">
              <a:latin typeface="Arial"/>
            </a:endParaRPr>
          </a:p>
          <a:p>
            <a:pPr lvl="1" marL="685800" indent="-227160">
              <a:lnSpc>
                <a:spcPct val="90000"/>
              </a:lnSpc>
              <a:spcBef>
                <a:spcPts val="499"/>
              </a:spcBef>
              <a:buClr>
                <a:srgbClr val="ffffff"/>
              </a:buClr>
              <a:buFont typeface="Arial"/>
              <a:buChar char="•"/>
              <a:tabLst>
                <a:tab algn="l" pos="0"/>
              </a:tabLst>
            </a:pPr>
            <a:r>
              <a:rPr b="0" lang="en-US" sz="2000" spc="-1" strike="noStrike">
                <a:solidFill>
                  <a:srgbClr val="ffffff"/>
                </a:solidFill>
                <a:latin typeface="Century Gothic"/>
                <a:ea typeface="DejaVu Sans"/>
              </a:rPr>
              <a:t>Modify the user agent string to get by bot defenses</a:t>
            </a:r>
            <a:endParaRPr b="0" lang="en-US" sz="2000" spc="-1" strike="noStrike">
              <a:latin typeface="Arial"/>
            </a:endParaRPr>
          </a:p>
          <a:p>
            <a:pPr>
              <a:lnSpc>
                <a:spcPct val="100000"/>
              </a:lnSpc>
              <a:tabLst>
                <a:tab algn="l" pos="0"/>
              </a:tabLst>
            </a:pPr>
            <a:endParaRPr b="0" lang="en-US" sz="2000" spc="-1" strike="noStrike">
              <a:latin typeface="Arial"/>
            </a:endParaRPr>
          </a:p>
          <a:p>
            <a:pPr marL="228600" indent="-227160">
              <a:lnSpc>
                <a:spcPct val="90000"/>
              </a:lnSpc>
              <a:spcBef>
                <a:spcPts val="1001"/>
              </a:spcBef>
              <a:buClr>
                <a:srgbClr val="ffffff"/>
              </a:buClr>
              <a:buFont typeface="Arial"/>
              <a:buChar char="•"/>
              <a:tabLst>
                <a:tab algn="l" pos="0"/>
              </a:tabLst>
            </a:pPr>
            <a:r>
              <a:rPr b="0" lang="en-US" sz="2200" spc="-1" strike="noStrike">
                <a:solidFill>
                  <a:srgbClr val="ffffff"/>
                </a:solidFill>
                <a:latin typeface="Century Gothic"/>
                <a:ea typeface="DejaVu Sans"/>
              </a:rPr>
              <a:t>https://developers.whatismybrowser.com/useragents/explore/</a:t>
            </a:r>
            <a:endParaRPr b="0" lang="en-US" sz="2200" spc="-1" strike="noStrike">
              <a:latin typeface="Arial"/>
            </a:endParaRPr>
          </a:p>
          <a:p>
            <a:pPr>
              <a:lnSpc>
                <a:spcPct val="90000"/>
              </a:lnSpc>
              <a:spcBef>
                <a:spcPts val="1001"/>
              </a:spcBef>
              <a:tabLst>
                <a:tab algn="l" pos="0"/>
              </a:tabLst>
            </a:pPr>
            <a:endParaRPr b="0" lang="en-US" sz="2200" spc="-1" strike="noStrike">
              <a:latin typeface="Arial"/>
            </a:endParaRPr>
          </a:p>
          <a:p>
            <a:pPr>
              <a:lnSpc>
                <a:spcPct val="100000"/>
              </a:lnSpc>
              <a:tabLst>
                <a:tab algn="l" pos="0"/>
              </a:tabLst>
            </a:pPr>
            <a:endParaRPr b="0" lang="en-US" sz="2200" spc="-1" strike="noStrike">
              <a:latin typeface="Arial"/>
            </a:endParaRPr>
          </a:p>
        </p:txBody>
      </p:sp>
      <p:pic>
        <p:nvPicPr>
          <p:cNvPr id="691" name="Picture 3" descr=""/>
          <p:cNvPicPr/>
          <p:nvPr/>
        </p:nvPicPr>
        <p:blipFill>
          <a:blip r:embed="rId1"/>
          <a:stretch/>
        </p:blipFill>
        <p:spPr>
          <a:xfrm>
            <a:off x="7886880" y="1927080"/>
            <a:ext cx="3846600" cy="4557960"/>
          </a:xfrm>
          <a:prstGeom prst="rect">
            <a:avLst/>
          </a:prstGeom>
          <a:ln w="0">
            <a:noFill/>
          </a:ln>
        </p:spPr>
      </p:pic>
    </p:spTree>
  </p:cSld>
  <mc:AlternateContent>
    <mc:Choice Requires="p14">
      <p:transition spd="slow" p14:dur="2000"/>
    </mc:Choice>
    <mc:Fallback>
      <p:transition spd="slow"/>
    </mc:Fallback>
  </mc:AlternateContent>
</p:sld>
</file>

<file path=ppt/slides/slide1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92" name="Title 1"/>
          <p:cNvSpPr/>
          <p:nvPr/>
        </p:nvSpPr>
        <p:spPr>
          <a:xfrm>
            <a:off x="2895480" y="764280"/>
            <a:ext cx="8609040" cy="1291680"/>
          </a:xfrm>
          <a:prstGeom prst="rect">
            <a:avLst/>
          </a:prstGeom>
          <a:noFill/>
          <a:ln w="0">
            <a:noFill/>
          </a:ln>
        </p:spPr>
        <p:style>
          <a:lnRef idx="0"/>
          <a:fillRef idx="0"/>
          <a:effectRef idx="0"/>
          <a:fontRef idx="minor"/>
        </p:style>
        <p:txBody>
          <a:bodyPr lIns="90000" rIns="90000" tIns="45000" bIns="45000" anchor="ctr">
            <a:noAutofit/>
          </a:bodyPr>
          <a:p>
            <a:pPr algn="r">
              <a:lnSpc>
                <a:spcPct val="90000"/>
              </a:lnSpc>
            </a:pPr>
            <a:r>
              <a:rPr b="0" lang="en-US" sz="4000" spc="-1" strike="noStrike" cap="all">
                <a:solidFill>
                  <a:srgbClr val="ffffff"/>
                </a:solidFill>
                <a:latin typeface="Century Gothic"/>
                <a:ea typeface="DejaVu Sans"/>
              </a:rPr>
              <a:t>Changing user agent To solve precon #1 (circa 2019)</a:t>
            </a:r>
            <a:endParaRPr b="0" lang="en-US" sz="4000" spc="-1" strike="noStrike">
              <a:latin typeface="Arial"/>
            </a:endParaRPr>
          </a:p>
        </p:txBody>
      </p:sp>
      <p:sp>
        <p:nvSpPr>
          <p:cNvPr id="693" name="Rectangle 3"/>
          <p:cNvSpPr/>
          <p:nvPr/>
        </p:nvSpPr>
        <p:spPr>
          <a:xfrm>
            <a:off x="228600" y="2400480"/>
            <a:ext cx="11276280" cy="393012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d4d4d4"/>
                </a:solidFill>
                <a:latin typeface="Menlo"/>
                <a:ea typeface="DejaVu Sans"/>
              </a:rPr>
              <a:t>    </a:t>
            </a:r>
            <a:r>
              <a:rPr b="0" lang="en-US" sz="1800" spc="-1" strike="noStrike">
                <a:solidFill>
                  <a:srgbClr val="c586c0"/>
                </a:solidFill>
                <a:latin typeface="Menlo"/>
                <a:ea typeface="DejaVu Sans"/>
              </a:rPr>
              <a:t>import</a:t>
            </a:r>
            <a:r>
              <a:rPr b="0" lang="en-US" sz="1800" spc="-1" strike="noStrike">
                <a:solidFill>
                  <a:srgbClr val="d4d4d4"/>
                </a:solidFill>
                <a:latin typeface="Menlo"/>
                <a:ea typeface="DejaVu Sans"/>
              </a:rPr>
              <a:t> requests</a:t>
            </a:r>
            <a:endParaRPr b="0" lang="en-US" sz="1800" spc="-1" strike="noStrike">
              <a:latin typeface="Arial"/>
            </a:endParaRPr>
          </a:p>
          <a:p>
            <a:pPr>
              <a:lnSpc>
                <a:spcPct val="100000"/>
              </a:lnSpc>
            </a:pPr>
            <a:r>
              <a:rPr b="0" lang="en-US" sz="1800" spc="-1" strike="noStrike">
                <a:solidFill>
                  <a:srgbClr val="d4d4d4"/>
                </a:solidFill>
                <a:latin typeface="Menlo"/>
                <a:ea typeface="DejaVu Sans"/>
              </a:rPr>
              <a:t>    </a:t>
            </a:r>
            <a:endParaRPr b="0" lang="en-US" sz="1800" spc="-1" strike="noStrike">
              <a:latin typeface="Arial"/>
            </a:endParaRPr>
          </a:p>
          <a:p>
            <a:pPr>
              <a:lnSpc>
                <a:spcPct val="100000"/>
              </a:lnSpc>
            </a:pPr>
            <a:r>
              <a:rPr b="0" lang="en-US" sz="1800" spc="-1" strike="noStrike">
                <a:solidFill>
                  <a:srgbClr val="d4d4d4"/>
                </a:solidFill>
                <a:latin typeface="Menlo"/>
                <a:ea typeface="DejaVu Sans"/>
              </a:rPr>
              <a:t>    </a:t>
            </a:r>
            <a:r>
              <a:rPr b="0" lang="en-US" sz="1800" spc="-1" strike="noStrike">
                <a:solidFill>
                  <a:srgbClr val="d4d4d4"/>
                </a:solidFill>
                <a:latin typeface="Menlo"/>
                <a:ea typeface="DejaVu Sans"/>
              </a:rPr>
              <a:t>url = </a:t>
            </a:r>
            <a:r>
              <a:rPr b="0" lang="en-US" sz="1800" spc="-1" strike="noStrike">
                <a:solidFill>
                  <a:srgbClr val="ce9178"/>
                </a:solidFill>
                <a:latin typeface="Menlo"/>
                <a:ea typeface="DejaVu Sans"/>
              </a:rPr>
              <a:t>'https://precon.hackerschallenge.org/p1-z/'</a:t>
            </a:r>
            <a:endParaRPr b="0" lang="en-US" sz="1800" spc="-1" strike="noStrike">
              <a:latin typeface="Arial"/>
            </a:endParaRPr>
          </a:p>
          <a:p>
            <a:pPr>
              <a:lnSpc>
                <a:spcPct val="100000"/>
              </a:lnSpc>
            </a:pPr>
            <a:r>
              <a:rPr b="0" lang="en-US" sz="1800" spc="-1" strike="noStrike">
                <a:solidFill>
                  <a:srgbClr val="d4d4d4"/>
                </a:solidFill>
                <a:latin typeface="Menlo"/>
                <a:ea typeface="DejaVu Sans"/>
              </a:rPr>
              <a:t>    </a:t>
            </a:r>
            <a:r>
              <a:rPr b="0" lang="en-US" sz="1800" spc="-1" strike="noStrike">
                <a:solidFill>
                  <a:srgbClr val="d4d4d4"/>
                </a:solidFill>
                <a:latin typeface="Menlo"/>
                <a:ea typeface="DejaVu Sans"/>
              </a:rPr>
              <a:t>header = {</a:t>
            </a:r>
            <a:r>
              <a:rPr b="0" lang="en-US" sz="1800" spc="-1" strike="noStrike">
                <a:solidFill>
                  <a:srgbClr val="ce9178"/>
                </a:solidFill>
                <a:latin typeface="Menlo"/>
                <a:ea typeface="DejaVu Sans"/>
              </a:rPr>
              <a:t>'User-Agent'</a:t>
            </a:r>
            <a:r>
              <a:rPr b="0" lang="en-US" sz="1800" spc="-1" strike="noStrike">
                <a:solidFill>
                  <a:srgbClr val="d4d4d4"/>
                </a:solidFill>
                <a:latin typeface="Menlo"/>
                <a:ea typeface="DejaVu Sans"/>
              </a:rPr>
              <a:t>: </a:t>
            </a:r>
            <a:r>
              <a:rPr b="0" lang="en-US" sz="1800" spc="-1" strike="noStrike">
                <a:solidFill>
                  <a:srgbClr val="ce9178"/>
                </a:solidFill>
                <a:latin typeface="Menlo"/>
                <a:ea typeface="DejaVu Sans"/>
              </a:rPr>
              <a:t>'SAINTCON'</a:t>
            </a:r>
            <a:r>
              <a:rPr b="0" lang="en-US" sz="1800" spc="-1" strike="noStrike">
                <a:solidFill>
                  <a:srgbClr val="d4d4d4"/>
                </a:solidFill>
                <a:latin typeface="Menlo"/>
                <a:ea typeface="DejaVu Sans"/>
              </a:rPr>
              <a:t>}</a:t>
            </a:r>
            <a:endParaRPr b="0" lang="en-US" sz="1800" spc="-1" strike="noStrike">
              <a:latin typeface="Arial"/>
            </a:endParaRPr>
          </a:p>
          <a:p>
            <a:pPr>
              <a:lnSpc>
                <a:spcPct val="100000"/>
              </a:lnSpc>
            </a:pPr>
            <a:r>
              <a:rPr b="0" lang="en-US" sz="1800" spc="-1" strike="noStrike">
                <a:solidFill>
                  <a:srgbClr val="d4d4d4"/>
                </a:solidFill>
                <a:latin typeface="Menlo"/>
                <a:ea typeface="DejaVu Sans"/>
              </a:rPr>
              <a:t>    </a:t>
            </a:r>
            <a:endParaRPr b="0" lang="en-US" sz="1800" spc="-1" strike="noStrike">
              <a:latin typeface="Arial"/>
            </a:endParaRPr>
          </a:p>
          <a:p>
            <a:pPr>
              <a:lnSpc>
                <a:spcPct val="100000"/>
              </a:lnSpc>
            </a:pPr>
            <a:r>
              <a:rPr b="0" lang="en-US" sz="1800" spc="-1" strike="noStrike">
                <a:solidFill>
                  <a:srgbClr val="d4d4d4"/>
                </a:solidFill>
                <a:latin typeface="Menlo"/>
                <a:ea typeface="DejaVu Sans"/>
              </a:rPr>
              <a:t>    </a:t>
            </a:r>
            <a:r>
              <a:rPr b="0" lang="en-US" sz="1800" spc="-1" strike="noStrike">
                <a:solidFill>
                  <a:srgbClr val="d4d4d4"/>
                </a:solidFill>
                <a:latin typeface="Menlo"/>
                <a:ea typeface="DejaVu Sans"/>
              </a:rPr>
              <a:t>result = requests.get(url, </a:t>
            </a:r>
            <a:r>
              <a:rPr b="0" lang="en-US" sz="1800" spc="-1" strike="noStrike">
                <a:solidFill>
                  <a:srgbClr val="9cdcfe"/>
                </a:solidFill>
                <a:latin typeface="Menlo"/>
                <a:ea typeface="DejaVu Sans"/>
              </a:rPr>
              <a:t>headers</a:t>
            </a:r>
            <a:r>
              <a:rPr b="0" lang="en-US" sz="1800" spc="-1" strike="noStrike">
                <a:solidFill>
                  <a:srgbClr val="d4d4d4"/>
                </a:solidFill>
                <a:latin typeface="Menlo"/>
                <a:ea typeface="DejaVu Sans"/>
              </a:rPr>
              <a:t> = header)</a:t>
            </a:r>
            <a:endParaRPr b="0" lang="en-US" sz="1800" spc="-1" strike="noStrike">
              <a:latin typeface="Arial"/>
            </a:endParaRPr>
          </a:p>
          <a:p>
            <a:pPr>
              <a:lnSpc>
                <a:spcPct val="100000"/>
              </a:lnSpc>
            </a:pPr>
            <a:r>
              <a:rPr b="0" lang="en-US" sz="1800" spc="-1" strike="noStrike">
                <a:solidFill>
                  <a:srgbClr val="d4d4d4"/>
                </a:solidFill>
                <a:latin typeface="Menlo"/>
                <a:ea typeface="DejaVu Sans"/>
              </a:rPr>
              <a:t>    </a:t>
            </a:r>
            <a:r>
              <a:rPr b="0" lang="en-US" sz="1800" spc="-1" strike="noStrike">
                <a:solidFill>
                  <a:srgbClr val="dcdcaa"/>
                </a:solidFill>
                <a:latin typeface="Menlo"/>
                <a:ea typeface="DejaVu Sans"/>
              </a:rPr>
              <a:t>print</a:t>
            </a:r>
            <a:r>
              <a:rPr b="0" lang="en-US" sz="1800" spc="-1" strike="noStrike">
                <a:solidFill>
                  <a:srgbClr val="d4d4d4"/>
                </a:solidFill>
                <a:latin typeface="Menlo"/>
                <a:ea typeface="DejaVu Sans"/>
              </a:rPr>
              <a:t>(result.content[</a:t>
            </a:r>
            <a:r>
              <a:rPr b="0" lang="en-US" sz="1800" spc="-1" strike="noStrike">
                <a:solidFill>
                  <a:srgbClr val="b5cea8"/>
                </a:solidFill>
                <a:latin typeface="Menlo"/>
                <a:ea typeface="DejaVu Sans"/>
              </a:rPr>
              <a:t>802</a:t>
            </a:r>
            <a:r>
              <a:rPr b="0" lang="en-US" sz="1800" spc="-1" strike="noStrike">
                <a:solidFill>
                  <a:srgbClr val="d4d4d4"/>
                </a:solidFill>
                <a:latin typeface="Menlo"/>
                <a:ea typeface="DejaVu Sans"/>
              </a:rPr>
              <a:t>:</a:t>
            </a:r>
            <a:r>
              <a:rPr b="0" lang="en-US" sz="1800" spc="-1" strike="noStrike">
                <a:solidFill>
                  <a:srgbClr val="b5cea8"/>
                </a:solidFill>
                <a:latin typeface="Menlo"/>
                <a:ea typeface="DejaVu Sans"/>
              </a:rPr>
              <a:t>1042</a:t>
            </a:r>
            <a:r>
              <a:rPr b="0" lang="en-US" sz="1800" spc="-1" strike="noStrike">
                <a:solidFill>
                  <a:srgbClr val="d4d4d4"/>
                </a:solidFill>
                <a:latin typeface="Menlo"/>
                <a:ea typeface="DejaVu Sans"/>
              </a:rPr>
              <a:t>])</a:t>
            </a:r>
            <a:endParaRPr b="0" lang="en-US" sz="1800" spc="-1" strike="noStrike">
              <a:latin typeface="Arial"/>
            </a:endParaRPr>
          </a:p>
          <a:p>
            <a:pPr>
              <a:lnSpc>
                <a:spcPct val="100000"/>
              </a:lnSpc>
            </a:pPr>
            <a:br/>
            <a:r>
              <a:rPr b="0" lang="en-US" sz="1800" spc="-1" strike="noStrike">
                <a:solidFill>
                  <a:srgbClr val="d4d4d4"/>
                </a:solidFill>
                <a:latin typeface="Menlo"/>
                <a:ea typeface="DejaVu Sans"/>
              </a:rPr>
              <a:t>    </a:t>
            </a:r>
            <a:r>
              <a:rPr b="0" lang="en-US" sz="1800" spc="-1" strike="noStrike">
                <a:solidFill>
                  <a:srgbClr val="6a9955"/>
                </a:solidFill>
                <a:latin typeface="Menlo"/>
                <a:ea typeface="DejaVu Sans"/>
              </a:rPr>
              <a:t># the results from this query.</a:t>
            </a:r>
            <a:endParaRPr b="0" lang="en-US" sz="1800" spc="-1" strike="noStrike">
              <a:latin typeface="Arial"/>
            </a:endParaRPr>
          </a:p>
          <a:p>
            <a:pPr>
              <a:lnSpc>
                <a:spcPct val="100000"/>
              </a:lnSpc>
            </a:pPr>
            <a:r>
              <a:rPr b="0" lang="en-US" sz="1800" spc="-1" strike="noStrike">
                <a:solidFill>
                  <a:srgbClr val="d4d4d4"/>
                </a:solidFill>
                <a:latin typeface="Menlo"/>
                <a:ea typeface="DejaVu Sans"/>
              </a:rPr>
              <a:t>    </a:t>
            </a:r>
            <a:r>
              <a:rPr b="0" lang="en-US" sz="1800" spc="-1" strike="noStrike">
                <a:solidFill>
                  <a:srgbClr val="6a9955"/>
                </a:solidFill>
                <a:latin typeface="Menlo"/>
                <a:ea typeface="DejaVu Sans"/>
              </a:rPr>
              <a:t># SOLVED</a:t>
            </a:r>
            <a:endParaRPr b="0" lang="en-US" sz="1800" spc="-1" strike="noStrike">
              <a:latin typeface="Arial"/>
            </a:endParaRPr>
          </a:p>
          <a:p>
            <a:pPr>
              <a:lnSpc>
                <a:spcPct val="100000"/>
              </a:lnSpc>
            </a:pPr>
            <a:r>
              <a:rPr b="0" lang="en-US" sz="1800" spc="-1" strike="noStrike">
                <a:solidFill>
                  <a:srgbClr val="d4d4d4"/>
                </a:solidFill>
                <a:latin typeface="Menlo"/>
                <a:ea typeface="DejaVu Sans"/>
              </a:rPr>
              <a:t>    </a:t>
            </a:r>
            <a:r>
              <a:rPr b="0" lang="en-US" sz="1800" spc="-1" strike="noStrike">
                <a:solidFill>
                  <a:srgbClr val="6a9955"/>
                </a:solidFill>
                <a:latin typeface="Menlo"/>
                <a:ea typeface="DejaVu Sans"/>
              </a:rPr>
              <a:t># &lt;p&gt;Slack &lt;em&gt;@PreCON Hackers Challenge&lt;/em&gt; &lt;a href=slack://user?team=T7AH2BQJE&amp;id=UNM0ZMSSF&gt;here&lt;/a&gt; or &lt;a href=https://app.slack.com/client/T7AH2BQJE/DNKMR9B5Y/user_profile/UNM0ZMSSF&gt;here&lt;/a&gt;, with the keyword: &lt;pre&gt;#########&lt;/pre&gt;</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gradFill rotWithShape="0">
          <a:gsLst>
            <a:gs pos="0">
              <a:srgbClr val="515151"/>
            </a:gs>
            <a:gs pos="100000">
              <a:srgbClr val="2d2d2d"/>
            </a:gs>
          </a:gsLst>
          <a:lin ang="5400000"/>
        </a:gradFill>
      </p:bgPr>
    </p:bg>
    <p:spTree>
      <p:nvGrpSpPr>
        <p:cNvPr id="1" name=""/>
        <p:cNvGrpSpPr/>
        <p:nvPr/>
      </p:nvGrpSpPr>
      <p:grpSpPr>
        <a:xfrm>
          <a:off x="0" y="0"/>
          <a:ext cx="0" cy="0"/>
          <a:chOff x="0" y="0"/>
          <a:chExt cx="0" cy="0"/>
        </a:xfrm>
      </p:grpSpPr>
      <p:pic>
        <p:nvPicPr>
          <p:cNvPr id="694" name="Picture 18" descr=""/>
          <p:cNvPicPr/>
          <p:nvPr/>
        </p:nvPicPr>
        <p:blipFill>
          <a:blip r:embed="rId1"/>
          <a:stretch/>
        </p:blipFill>
        <p:spPr>
          <a:xfrm>
            <a:off x="0" y="0"/>
            <a:ext cx="12190680" cy="1440000"/>
          </a:xfrm>
          <a:prstGeom prst="rect">
            <a:avLst/>
          </a:prstGeom>
          <a:ln w="0">
            <a:noFill/>
          </a:ln>
        </p:spPr>
      </p:pic>
      <p:sp>
        <p:nvSpPr>
          <p:cNvPr id="695" name="Rectangle 20"/>
          <p:cNvSpPr/>
          <p:nvPr/>
        </p:nvSpPr>
        <p:spPr>
          <a:xfrm>
            <a:off x="0" y="0"/>
            <a:ext cx="12190680" cy="6856560"/>
          </a:xfrm>
          <a:prstGeom prst="rect">
            <a:avLst/>
          </a:prstGeom>
          <a:gradFill rotWithShape="0">
            <a:gsLst>
              <a:gs pos="0">
                <a:srgbClr val="515151"/>
              </a:gs>
              <a:gs pos="100000">
                <a:srgbClr val="2d2d2d"/>
              </a:gs>
            </a:gsLst>
            <a:lin ang="5400000"/>
          </a:gradFill>
          <a:ln w="12600">
            <a:noFill/>
          </a:ln>
        </p:spPr>
        <p:style>
          <a:lnRef idx="0"/>
          <a:fillRef idx="0"/>
          <a:effectRef idx="0"/>
          <a:fontRef idx="minor"/>
        </p:style>
      </p:sp>
      <p:sp>
        <p:nvSpPr>
          <p:cNvPr id="696" name="Title 1"/>
          <p:cNvSpPr/>
          <p:nvPr/>
        </p:nvSpPr>
        <p:spPr>
          <a:xfrm>
            <a:off x="683640" y="764280"/>
            <a:ext cx="3172320" cy="5214600"/>
          </a:xfrm>
          <a:prstGeom prst="rect">
            <a:avLst/>
          </a:prstGeom>
          <a:noFill/>
          <a:ln w="0">
            <a:noFill/>
          </a:ln>
        </p:spPr>
        <p:style>
          <a:lnRef idx="0"/>
          <a:fillRef idx="0"/>
          <a:effectRef idx="0"/>
          <a:fontRef idx="minor"/>
        </p:style>
        <p:txBody>
          <a:bodyPr lIns="90000" rIns="90000" tIns="45000" bIns="45000" anchor="ctr">
            <a:normAutofit/>
          </a:bodyPr>
          <a:p>
            <a:pPr algn="r">
              <a:lnSpc>
                <a:spcPct val="90000"/>
              </a:lnSpc>
            </a:pPr>
            <a:r>
              <a:rPr b="0" lang="en-US" sz="4000" spc="-1" strike="noStrike" cap="all">
                <a:solidFill>
                  <a:srgbClr val="ffffff"/>
                </a:solidFill>
                <a:latin typeface="Century Gothic"/>
                <a:ea typeface="DejaVu Sans"/>
              </a:rPr>
              <a:t>fini</a:t>
            </a:r>
            <a:endParaRPr b="0" lang="en-US" sz="4000" spc="-1" strike="noStrike">
              <a:latin typeface="Arial"/>
            </a:endParaRPr>
          </a:p>
        </p:txBody>
      </p:sp>
      <p:sp>
        <p:nvSpPr>
          <p:cNvPr id="697" name="Straight Connector 22"/>
          <p:cNvSpPr/>
          <p:nvPr/>
        </p:nvSpPr>
        <p:spPr>
          <a:xfrm>
            <a:off x="4127040" y="1923480"/>
            <a:ext cx="360" cy="3017520"/>
          </a:xfrm>
          <a:prstGeom prst="line">
            <a:avLst/>
          </a:prstGeom>
          <a:ln w="19080">
            <a:solidFill>
              <a:srgbClr val="df2e28"/>
            </a:solidFill>
            <a:round/>
          </a:ln>
        </p:spPr>
        <p:style>
          <a:lnRef idx="0"/>
          <a:fillRef idx="0"/>
          <a:effectRef idx="0"/>
          <a:fontRef idx="minor"/>
        </p:style>
      </p:sp>
      <p:sp>
        <p:nvSpPr>
          <p:cNvPr id="698" name="Text Placeholder 2"/>
          <p:cNvSpPr/>
          <p:nvPr/>
        </p:nvSpPr>
        <p:spPr>
          <a:xfrm>
            <a:off x="4370040" y="764280"/>
            <a:ext cx="7085160" cy="5214600"/>
          </a:xfrm>
          <a:prstGeom prst="rect">
            <a:avLst/>
          </a:prstGeom>
          <a:noFill/>
          <a:ln w="0">
            <a:noFill/>
          </a:ln>
        </p:spPr>
        <p:style>
          <a:lnRef idx="0"/>
          <a:fillRef idx="0"/>
          <a:effectRef idx="0"/>
          <a:fontRef idx="minor"/>
        </p:style>
        <p:txBody>
          <a:bodyPr lIns="90000" rIns="90000" tIns="45000" bIns="45000" anchor="ctr">
            <a:normAutofit/>
          </a:bodyPr>
          <a:p>
            <a:pPr>
              <a:lnSpc>
                <a:spcPct val="90000"/>
              </a:lnSpc>
              <a:spcBef>
                <a:spcPts val="1001"/>
              </a:spcBef>
              <a:tabLst>
                <a:tab algn="l" pos="0"/>
              </a:tabLst>
            </a:pPr>
            <a:r>
              <a:rPr b="0" lang="en-US" sz="4000" spc="-1" strike="noStrike">
                <a:solidFill>
                  <a:srgbClr val="ffffff"/>
                </a:solidFill>
                <a:latin typeface="Century Gothic"/>
                <a:ea typeface="DejaVu Sans"/>
              </a:rPr>
              <a:t>Next Steps…</a:t>
            </a:r>
            <a:endParaRPr b="0" lang="en-US" sz="4000" spc="-1" strike="noStrike">
              <a:latin typeface="Arial"/>
            </a:endParaRPr>
          </a:p>
        </p:txBody>
      </p:sp>
    </p:spTree>
  </p:cSld>
  <mc:AlternateContent>
    <mc:Choice Requires="p14">
      <p:transition spd="slow" p14:dur="2000"/>
    </mc:Choice>
    <mc:Fallback>
      <p:transition spd="slow"/>
    </mc:Fallback>
  </mc:AlternateContent>
</p:sld>
</file>

<file path=ppt/slides/slide1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99" name="Title 1"/>
          <p:cNvSpPr/>
          <p:nvPr/>
        </p:nvSpPr>
        <p:spPr>
          <a:xfrm>
            <a:off x="2895480" y="764280"/>
            <a:ext cx="8609040" cy="1291680"/>
          </a:xfrm>
          <a:prstGeom prst="rect">
            <a:avLst/>
          </a:prstGeom>
          <a:noFill/>
          <a:ln w="0">
            <a:noFill/>
          </a:ln>
        </p:spPr>
        <p:style>
          <a:lnRef idx="0"/>
          <a:fillRef idx="0"/>
          <a:effectRef idx="0"/>
          <a:fontRef idx="minor"/>
        </p:style>
        <p:txBody>
          <a:bodyPr lIns="90000" rIns="90000" tIns="45000" bIns="45000" anchor="ctr">
            <a:noAutofit/>
          </a:bodyPr>
          <a:p>
            <a:pPr algn="r">
              <a:lnSpc>
                <a:spcPct val="90000"/>
              </a:lnSpc>
            </a:pPr>
            <a:r>
              <a:rPr b="0" lang="en-US" sz="4000" spc="-1" strike="noStrike" cap="all">
                <a:solidFill>
                  <a:srgbClr val="ffffff"/>
                </a:solidFill>
                <a:latin typeface="Century Gothic"/>
                <a:ea typeface="DejaVu Sans"/>
              </a:rPr>
              <a:t>The world awaits</a:t>
            </a:r>
            <a:endParaRPr b="0" lang="en-US" sz="4000" spc="-1" strike="noStrike">
              <a:latin typeface="Arial"/>
            </a:endParaRPr>
          </a:p>
        </p:txBody>
      </p:sp>
      <p:sp>
        <p:nvSpPr>
          <p:cNvPr id="700" name="Content Placeholder 2"/>
          <p:cNvSpPr/>
          <p:nvPr/>
        </p:nvSpPr>
        <p:spPr>
          <a:xfrm>
            <a:off x="685800" y="2194560"/>
            <a:ext cx="10819080" cy="4022640"/>
          </a:xfrm>
          <a:prstGeom prst="rect">
            <a:avLst/>
          </a:prstGeom>
          <a:noFill/>
          <a:ln w="0">
            <a:noFill/>
          </a:ln>
        </p:spPr>
        <p:style>
          <a:lnRef idx="0"/>
          <a:fillRef idx="0"/>
          <a:effectRef idx="0"/>
          <a:fontRef idx="minor"/>
        </p:style>
        <p:txBody>
          <a:bodyPr lIns="90000" rIns="90000" tIns="45000" bIns="45000">
            <a:noAutofit/>
          </a:bodyPr>
          <a:p>
            <a:pPr>
              <a:lnSpc>
                <a:spcPct val="90000"/>
              </a:lnSpc>
              <a:spcBef>
                <a:spcPts val="1001"/>
              </a:spcBef>
              <a:tabLst>
                <a:tab algn="l" pos="0"/>
              </a:tabLst>
            </a:pPr>
            <a:r>
              <a:rPr b="0" lang="en-US" sz="2200" spc="-1" strike="noStrike">
                <a:solidFill>
                  <a:srgbClr val="ffffff"/>
                </a:solidFill>
                <a:latin typeface="Century Gothic"/>
                <a:ea typeface="DejaVu Sans"/>
              </a:rPr>
              <a:t>Trying to accomplish learning Python in a day is a lofty goal.   Thanks for taking this journey with me.</a:t>
            </a:r>
            <a:endParaRPr b="0" lang="en-US" sz="2200" spc="-1" strike="noStrike">
              <a:latin typeface="Arial"/>
            </a:endParaRPr>
          </a:p>
          <a:p>
            <a:pPr>
              <a:lnSpc>
                <a:spcPct val="90000"/>
              </a:lnSpc>
              <a:spcBef>
                <a:spcPts val="1001"/>
              </a:spcBef>
              <a:tabLst>
                <a:tab algn="l" pos="0"/>
              </a:tabLst>
            </a:pPr>
            <a:endParaRPr b="0" lang="en-US" sz="2200" spc="-1" strike="noStrike">
              <a:latin typeface="Arial"/>
            </a:endParaRPr>
          </a:p>
          <a:p>
            <a:pPr>
              <a:lnSpc>
                <a:spcPct val="90000"/>
              </a:lnSpc>
              <a:spcBef>
                <a:spcPts val="1001"/>
              </a:spcBef>
              <a:tabLst>
                <a:tab algn="l" pos="0"/>
              </a:tabLst>
            </a:pPr>
            <a:r>
              <a:rPr b="0" lang="en-US" sz="2200" spc="-1" strike="noStrike">
                <a:solidFill>
                  <a:srgbClr val="ffffff"/>
                </a:solidFill>
                <a:latin typeface="Century Gothic"/>
                <a:ea typeface="DejaVu Sans"/>
              </a:rPr>
              <a:t>I hope that this crash course will serve as a reference and template to help you with your Python journey.</a:t>
            </a:r>
            <a:endParaRPr b="0" lang="en-US" sz="2200" spc="-1" strike="noStrike">
              <a:latin typeface="Arial"/>
            </a:endParaRPr>
          </a:p>
          <a:p>
            <a:pPr>
              <a:lnSpc>
                <a:spcPct val="90000"/>
              </a:lnSpc>
              <a:spcBef>
                <a:spcPts val="1001"/>
              </a:spcBef>
              <a:tabLst>
                <a:tab algn="l" pos="0"/>
              </a:tabLst>
            </a:pPr>
            <a:endParaRPr b="0" lang="en-US" sz="2200" spc="-1" strike="noStrike">
              <a:latin typeface="Arial"/>
            </a:endParaRPr>
          </a:p>
          <a:p>
            <a:pPr>
              <a:lnSpc>
                <a:spcPct val="90000"/>
              </a:lnSpc>
              <a:spcBef>
                <a:spcPts val="1001"/>
              </a:spcBef>
              <a:tabLst>
                <a:tab algn="l" pos="0"/>
              </a:tabLst>
            </a:pPr>
            <a:r>
              <a:rPr b="0" lang="en-US" sz="2200" spc="-1" strike="noStrike">
                <a:solidFill>
                  <a:srgbClr val="ffffff"/>
                </a:solidFill>
                <a:latin typeface="Century Gothic"/>
                <a:ea typeface="DejaVu Sans"/>
              </a:rPr>
              <a:t>Things that we haven’t looked at that would be good for future investigation (or a future Day 2) include:</a:t>
            </a:r>
            <a:endParaRPr b="0" lang="en-US" sz="2200" spc="-1" strike="noStrike">
              <a:latin typeface="Arial"/>
            </a:endParaRPr>
          </a:p>
          <a:p>
            <a:pPr>
              <a:lnSpc>
                <a:spcPct val="90000"/>
              </a:lnSpc>
              <a:spcBef>
                <a:spcPts val="1001"/>
              </a:spcBef>
              <a:tabLst>
                <a:tab algn="l" pos="0"/>
              </a:tabLst>
            </a:pPr>
            <a:endParaRPr b="0" lang="en-US" sz="2200" spc="-1" strike="noStrike">
              <a:latin typeface="Arial"/>
            </a:endParaRPr>
          </a:p>
          <a:p>
            <a:pPr>
              <a:lnSpc>
                <a:spcPct val="90000"/>
              </a:lnSpc>
              <a:spcBef>
                <a:spcPts val="1001"/>
              </a:spcBef>
              <a:tabLst>
                <a:tab algn="l" pos="0"/>
              </a:tabLst>
            </a:pPr>
            <a:endParaRPr b="0" lang="en-US" sz="2200" spc="-1" strike="noStrike">
              <a:latin typeface="Arial"/>
            </a:endParaRPr>
          </a:p>
        </p:txBody>
      </p:sp>
      <p:graphicFrame>
        <p:nvGraphicFramePr>
          <p:cNvPr id="701" name="Table 3"/>
          <p:cNvGraphicFramePr/>
          <p:nvPr/>
        </p:nvGraphicFramePr>
        <p:xfrm>
          <a:off x="2031840" y="5614200"/>
          <a:ext cx="8127360" cy="741240"/>
        </p:xfrm>
        <a:graphic>
          <a:graphicData uri="http://schemas.openxmlformats.org/drawingml/2006/table">
            <a:tbl>
              <a:tblPr/>
              <a:tblGrid>
                <a:gridCol w="2709000"/>
                <a:gridCol w="2709000"/>
                <a:gridCol w="2709720"/>
              </a:tblGrid>
              <a:tr h="370800">
                <a:tc>
                  <a:txBody>
                    <a:bodyPr>
                      <a:noAutofit/>
                    </a:bodyPr>
                    <a:p>
                      <a:pPr>
                        <a:lnSpc>
                          <a:spcPct val="100000"/>
                        </a:lnSpc>
                      </a:pPr>
                      <a:r>
                        <a:rPr b="0" lang="en-US" sz="1800" spc="-1" strike="noStrike">
                          <a:solidFill>
                            <a:srgbClr val="ffffff"/>
                          </a:solidFill>
                          <a:latin typeface="Century Gothic"/>
                        </a:rPr>
                        <a:t>Databases</a:t>
                      </a:r>
                      <a:endParaRPr b="0" lang="en-US" sz="1800" spc="-1" strike="noStrike">
                        <a:latin typeface="Arial"/>
                      </a:endParaRPr>
                    </a:p>
                  </a:txBody>
                  <a:tcPr marL="91440" marR="91440">
                    <a:noFill/>
                  </a:tcPr>
                </a:tc>
                <a:tc>
                  <a:txBody>
                    <a:bodyPr>
                      <a:noAutofit/>
                    </a:bodyPr>
                    <a:p>
                      <a:pPr>
                        <a:lnSpc>
                          <a:spcPct val="100000"/>
                        </a:lnSpc>
                      </a:pPr>
                      <a:r>
                        <a:rPr b="0" lang="en-US" sz="1800" spc="-1" strike="noStrike">
                          <a:solidFill>
                            <a:srgbClr val="ffffff"/>
                          </a:solidFill>
                          <a:latin typeface="Century Gothic"/>
                        </a:rPr>
                        <a:t>Web Development</a:t>
                      </a:r>
                      <a:endParaRPr b="0" lang="en-US" sz="1800" spc="-1" strike="noStrike">
                        <a:latin typeface="Arial"/>
                      </a:endParaRPr>
                    </a:p>
                  </a:txBody>
                  <a:tcPr marL="91440" marR="91440">
                    <a:noFill/>
                  </a:tcPr>
                </a:tc>
                <a:tc>
                  <a:txBody>
                    <a:bodyPr>
                      <a:noAutofit/>
                    </a:bodyPr>
                    <a:p>
                      <a:pPr>
                        <a:lnSpc>
                          <a:spcPct val="100000"/>
                        </a:lnSpc>
                      </a:pPr>
                      <a:r>
                        <a:rPr b="0" lang="en-US" sz="1800" spc="-1" strike="noStrike">
                          <a:solidFill>
                            <a:srgbClr val="ffffff"/>
                          </a:solidFill>
                          <a:latin typeface="Century Gothic"/>
                        </a:rPr>
                        <a:t>SciKit</a:t>
                      </a:r>
                      <a:endParaRPr b="0" lang="en-US" sz="1800" spc="-1" strike="noStrike">
                        <a:latin typeface="Arial"/>
                      </a:endParaRPr>
                    </a:p>
                  </a:txBody>
                  <a:tcPr marL="91440" marR="91440">
                    <a:noFill/>
                  </a:tcPr>
                </a:tc>
              </a:tr>
              <a:tr h="370800">
                <a:tc>
                  <a:txBody>
                    <a:bodyPr>
                      <a:noAutofit/>
                    </a:bodyPr>
                    <a:p>
                      <a:pPr>
                        <a:lnSpc>
                          <a:spcPct val="100000"/>
                        </a:lnSpc>
                      </a:pPr>
                      <a:r>
                        <a:rPr b="0" lang="en-US" sz="1800" spc="-1" strike="noStrike">
                          <a:solidFill>
                            <a:srgbClr val="ffffff"/>
                          </a:solidFill>
                          <a:latin typeface="Century Gothic"/>
                        </a:rPr>
                        <a:t>Pandas</a:t>
                      </a:r>
                      <a:endParaRPr b="0" lang="en-US" sz="1800" spc="-1" strike="noStrike">
                        <a:latin typeface="Arial"/>
                      </a:endParaRPr>
                    </a:p>
                  </a:txBody>
                  <a:tcPr marL="91440" marR="91440">
                    <a:noFill/>
                  </a:tcPr>
                </a:tc>
                <a:tc>
                  <a:txBody>
                    <a:bodyPr>
                      <a:noAutofit/>
                    </a:bodyPr>
                    <a:p>
                      <a:pPr>
                        <a:lnSpc>
                          <a:spcPct val="100000"/>
                        </a:lnSpc>
                      </a:pPr>
                      <a:r>
                        <a:rPr b="0" lang="en-US" sz="1800" spc="-1" strike="noStrike">
                          <a:solidFill>
                            <a:srgbClr val="ffffff"/>
                          </a:solidFill>
                          <a:latin typeface="Century Gothic"/>
                        </a:rPr>
                        <a:t>Red/Blue Teaming </a:t>
                      </a:r>
                      <a:endParaRPr b="0" lang="en-US" sz="1800" spc="-1" strike="noStrike">
                        <a:latin typeface="Arial"/>
                      </a:endParaRPr>
                    </a:p>
                  </a:txBody>
                  <a:tcPr marL="91440" marR="91440">
                    <a:noFill/>
                  </a:tcPr>
                </a:tc>
                <a:tc>
                  <a:txBody>
                    <a:bodyPr>
                      <a:noAutofit/>
                    </a:bodyPr>
                    <a:p>
                      <a:pPr>
                        <a:lnSpc>
                          <a:spcPct val="100000"/>
                        </a:lnSpc>
                      </a:pPr>
                      <a:r>
                        <a:rPr b="0" lang="en-US" sz="1800" spc="-1" strike="noStrike">
                          <a:solidFill>
                            <a:srgbClr val="ffffff"/>
                          </a:solidFill>
                          <a:latin typeface="Century Gothic"/>
                        </a:rPr>
                        <a:t>Networking</a:t>
                      </a:r>
                      <a:endParaRPr b="0" lang="en-US" sz="1800" spc="-1" strike="noStrike">
                        <a:latin typeface="Arial"/>
                      </a:endParaRPr>
                    </a:p>
                  </a:txBody>
                  <a:tcPr marL="91440" marR="91440">
                    <a:noFill/>
                  </a:tcPr>
                </a:tc>
              </a:tr>
            </a:tbl>
          </a:graphicData>
        </a:graphic>
      </p:graphicFrame>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4" name="Title 1"/>
          <p:cNvSpPr/>
          <p:nvPr/>
        </p:nvSpPr>
        <p:spPr>
          <a:xfrm>
            <a:off x="2895480" y="764280"/>
            <a:ext cx="8609040" cy="1291680"/>
          </a:xfrm>
          <a:prstGeom prst="rect">
            <a:avLst/>
          </a:prstGeom>
          <a:noFill/>
          <a:ln w="0">
            <a:noFill/>
          </a:ln>
        </p:spPr>
        <p:style>
          <a:lnRef idx="0"/>
          <a:fillRef idx="0"/>
          <a:effectRef idx="0"/>
          <a:fontRef idx="minor"/>
        </p:style>
        <p:txBody>
          <a:bodyPr lIns="90000" rIns="90000" tIns="45000" bIns="45000" anchor="ctr">
            <a:noAutofit/>
          </a:bodyPr>
          <a:p>
            <a:pPr algn="r">
              <a:lnSpc>
                <a:spcPct val="90000"/>
              </a:lnSpc>
            </a:pPr>
            <a:r>
              <a:rPr b="0" lang="en-US" sz="4000" spc="-1" strike="noStrike" cap="all">
                <a:solidFill>
                  <a:srgbClr val="ffffff"/>
                </a:solidFill>
                <a:latin typeface="Century Gothic"/>
                <a:ea typeface="DejaVu Sans"/>
              </a:rPr>
              <a:t>Naming Conventions 4</a:t>
            </a:r>
            <a:br/>
            <a:r>
              <a:rPr b="0" lang="en-US" sz="4000" spc="-1" strike="noStrike" cap="all">
                <a:solidFill>
                  <a:srgbClr val="ffffff"/>
                </a:solidFill>
                <a:latin typeface="Century Gothic"/>
                <a:ea typeface="DejaVu Sans"/>
              </a:rPr>
              <a:t> (per Python Documentation)</a:t>
            </a:r>
            <a:endParaRPr b="0" lang="en-US" sz="4000" spc="-1" strike="noStrike">
              <a:latin typeface="Arial"/>
            </a:endParaRPr>
          </a:p>
        </p:txBody>
      </p:sp>
      <p:sp>
        <p:nvSpPr>
          <p:cNvPr id="285" name="Content Placeholder 2"/>
          <p:cNvSpPr/>
          <p:nvPr/>
        </p:nvSpPr>
        <p:spPr>
          <a:xfrm>
            <a:off x="685800" y="2194560"/>
            <a:ext cx="10819080" cy="4022640"/>
          </a:xfrm>
          <a:prstGeom prst="rect">
            <a:avLst/>
          </a:prstGeom>
          <a:noFill/>
          <a:ln w="0">
            <a:noFill/>
          </a:ln>
        </p:spPr>
        <p:style>
          <a:lnRef idx="0"/>
          <a:fillRef idx="0"/>
          <a:effectRef idx="0"/>
          <a:fontRef idx="minor"/>
        </p:style>
        <p:txBody>
          <a:bodyPr lIns="90000" rIns="90000" tIns="45000" bIns="45000">
            <a:noAutofit/>
          </a:bodyPr>
          <a:p>
            <a:pPr marL="228600" indent="-227160">
              <a:lnSpc>
                <a:spcPct val="90000"/>
              </a:lnSpc>
              <a:spcBef>
                <a:spcPts val="1001"/>
              </a:spcBef>
              <a:buClr>
                <a:srgbClr val="ffffff"/>
              </a:buClr>
              <a:buFont typeface="Arial"/>
              <a:buChar char="•"/>
            </a:pPr>
            <a:r>
              <a:rPr b="0" lang="en-US" sz="2200" spc="-1" strike="noStrike">
                <a:solidFill>
                  <a:srgbClr val="ffffff"/>
                </a:solidFill>
                <a:latin typeface="Century Gothic"/>
                <a:ea typeface="DejaVu Sans"/>
              </a:rPr>
              <a:t>Instance Variables</a:t>
            </a:r>
            <a:endParaRPr b="0" lang="en-US" sz="2200" spc="-1" strike="noStrike">
              <a:latin typeface="Arial"/>
            </a:endParaRPr>
          </a:p>
          <a:p>
            <a:pPr lvl="1" marL="685800" indent="-227160">
              <a:lnSpc>
                <a:spcPct val="90000"/>
              </a:lnSpc>
              <a:spcBef>
                <a:spcPts val="499"/>
              </a:spcBef>
              <a:buClr>
                <a:srgbClr val="ffffff"/>
              </a:buClr>
              <a:buFont typeface="Arial"/>
              <a:buChar char="•"/>
            </a:pPr>
            <a:r>
              <a:rPr b="0" lang="en-US" sz="2000" spc="-1" strike="noStrike">
                <a:solidFill>
                  <a:srgbClr val="ffffff"/>
                </a:solidFill>
                <a:latin typeface="Century Gothic"/>
                <a:ea typeface="DejaVu Sans"/>
              </a:rPr>
              <a:t>Instance variable names should be all lower case</a:t>
            </a:r>
            <a:endParaRPr b="0" lang="en-US" sz="2000" spc="-1" strike="noStrike">
              <a:latin typeface="Arial"/>
            </a:endParaRPr>
          </a:p>
          <a:p>
            <a:pPr lvl="1" marL="685800" indent="-227160">
              <a:lnSpc>
                <a:spcPct val="90000"/>
              </a:lnSpc>
              <a:spcBef>
                <a:spcPts val="499"/>
              </a:spcBef>
              <a:buClr>
                <a:srgbClr val="ffffff"/>
              </a:buClr>
              <a:buFont typeface="Arial"/>
              <a:buChar char="•"/>
            </a:pPr>
            <a:r>
              <a:rPr b="0" lang="en-US" sz="2000" spc="-1" strike="noStrike">
                <a:solidFill>
                  <a:srgbClr val="ffffff"/>
                </a:solidFill>
                <a:latin typeface="Century Gothic"/>
                <a:ea typeface="DejaVu Sans"/>
              </a:rPr>
              <a:t>Words in an instance variable name should be separated by an underscore</a:t>
            </a:r>
            <a:endParaRPr b="0" lang="en-US" sz="2000" spc="-1" strike="noStrike">
              <a:latin typeface="Arial"/>
            </a:endParaRPr>
          </a:p>
          <a:p>
            <a:pPr lvl="1" marL="685800" indent="-227160">
              <a:lnSpc>
                <a:spcPct val="90000"/>
              </a:lnSpc>
              <a:spcBef>
                <a:spcPts val="499"/>
              </a:spcBef>
              <a:buClr>
                <a:srgbClr val="ffffff"/>
              </a:buClr>
              <a:buFont typeface="Arial"/>
              <a:buChar char="•"/>
            </a:pPr>
            <a:r>
              <a:rPr b="0" lang="en-US" sz="2000" spc="-1" strike="noStrike">
                <a:solidFill>
                  <a:srgbClr val="ffffff"/>
                </a:solidFill>
                <a:latin typeface="Century Gothic"/>
                <a:ea typeface="DejaVu Sans"/>
              </a:rPr>
              <a:t>Non-public instance variables should begin with a single underscore</a:t>
            </a:r>
            <a:endParaRPr b="0" lang="en-US" sz="2000" spc="-1" strike="noStrike">
              <a:latin typeface="Arial"/>
            </a:endParaRPr>
          </a:p>
          <a:p>
            <a:pPr lvl="1" marL="685800" indent="-227160">
              <a:lnSpc>
                <a:spcPct val="90000"/>
              </a:lnSpc>
              <a:spcBef>
                <a:spcPts val="499"/>
              </a:spcBef>
              <a:buClr>
                <a:srgbClr val="ffffff"/>
              </a:buClr>
              <a:buFont typeface="Arial"/>
              <a:buChar char="•"/>
            </a:pPr>
            <a:r>
              <a:rPr b="0" lang="en-US" sz="2000" spc="-1" strike="noStrike">
                <a:solidFill>
                  <a:srgbClr val="ffffff"/>
                </a:solidFill>
                <a:latin typeface="Century Gothic"/>
                <a:ea typeface="DejaVu Sans"/>
              </a:rPr>
              <a:t>If an instance name needs to be mangled, two underscores may begin its name</a:t>
            </a:r>
            <a:endParaRPr b="0" lang="en-US" sz="2000" spc="-1" strike="noStrike">
              <a:latin typeface="Arial"/>
            </a:endParaRPr>
          </a:p>
          <a:p>
            <a:pPr>
              <a:lnSpc>
                <a:spcPct val="100000"/>
              </a:lnSpc>
            </a:pPr>
            <a:endParaRPr b="0" lang="en-US" sz="2000" spc="-1" strike="noStrike">
              <a:latin typeface="Arial"/>
            </a:endParaRPr>
          </a:p>
          <a:p>
            <a:pPr marL="228600" indent="-227160">
              <a:lnSpc>
                <a:spcPct val="90000"/>
              </a:lnSpc>
              <a:spcBef>
                <a:spcPts val="1001"/>
              </a:spcBef>
              <a:buClr>
                <a:srgbClr val="ffffff"/>
              </a:buClr>
              <a:buFont typeface="Arial"/>
              <a:buChar char="•"/>
            </a:pPr>
            <a:r>
              <a:rPr b="0" lang="en-US" sz="2200" spc="-1" strike="noStrike">
                <a:solidFill>
                  <a:srgbClr val="ffffff"/>
                </a:solidFill>
                <a:latin typeface="Century Gothic"/>
                <a:ea typeface="DejaVu Sans"/>
              </a:rPr>
              <a:t>Methods</a:t>
            </a:r>
            <a:endParaRPr b="0" lang="en-US" sz="2200" spc="-1" strike="noStrike">
              <a:latin typeface="Arial"/>
            </a:endParaRPr>
          </a:p>
          <a:p>
            <a:pPr lvl="1" marL="685800" indent="-227160">
              <a:lnSpc>
                <a:spcPct val="90000"/>
              </a:lnSpc>
              <a:spcBef>
                <a:spcPts val="499"/>
              </a:spcBef>
              <a:buClr>
                <a:srgbClr val="ffffff"/>
              </a:buClr>
              <a:buFont typeface="Arial"/>
              <a:buChar char="•"/>
            </a:pPr>
            <a:r>
              <a:rPr b="0" lang="en-US" sz="2000" spc="-1" strike="noStrike">
                <a:solidFill>
                  <a:srgbClr val="ffffff"/>
                </a:solidFill>
                <a:latin typeface="Century Gothic"/>
                <a:ea typeface="DejaVu Sans"/>
              </a:rPr>
              <a:t>Method names should be all lower case</a:t>
            </a:r>
            <a:endParaRPr b="0" lang="en-US" sz="2000" spc="-1" strike="noStrike">
              <a:latin typeface="Arial"/>
            </a:endParaRPr>
          </a:p>
          <a:p>
            <a:pPr lvl="1" marL="685800" indent="-227160">
              <a:lnSpc>
                <a:spcPct val="90000"/>
              </a:lnSpc>
              <a:spcBef>
                <a:spcPts val="499"/>
              </a:spcBef>
              <a:buClr>
                <a:srgbClr val="ffffff"/>
              </a:buClr>
              <a:buFont typeface="Arial"/>
              <a:buChar char="•"/>
            </a:pPr>
            <a:r>
              <a:rPr b="0" lang="en-US" sz="2000" spc="-1" strike="noStrike">
                <a:solidFill>
                  <a:srgbClr val="ffffff"/>
                </a:solidFill>
                <a:latin typeface="Century Gothic"/>
                <a:ea typeface="DejaVu Sans"/>
              </a:rPr>
              <a:t>Words in an method name should be separated by an underscore</a:t>
            </a:r>
            <a:endParaRPr b="0" lang="en-US" sz="2000" spc="-1" strike="noStrike">
              <a:latin typeface="Arial"/>
            </a:endParaRPr>
          </a:p>
          <a:p>
            <a:pPr lvl="1" marL="685800" indent="-227160">
              <a:lnSpc>
                <a:spcPct val="90000"/>
              </a:lnSpc>
              <a:spcBef>
                <a:spcPts val="499"/>
              </a:spcBef>
              <a:buClr>
                <a:srgbClr val="ffffff"/>
              </a:buClr>
              <a:buFont typeface="Arial"/>
              <a:buChar char="•"/>
            </a:pPr>
            <a:r>
              <a:rPr b="0" lang="en-US" sz="2000" spc="-1" strike="noStrike">
                <a:solidFill>
                  <a:srgbClr val="ffffff"/>
                </a:solidFill>
                <a:latin typeface="Century Gothic"/>
                <a:ea typeface="DejaVu Sans"/>
              </a:rPr>
              <a:t>Non-public method should begin with a single underscore</a:t>
            </a:r>
            <a:endParaRPr b="0" lang="en-US" sz="2000" spc="-1" strike="noStrike">
              <a:latin typeface="Arial"/>
            </a:endParaRPr>
          </a:p>
          <a:p>
            <a:pPr lvl="1" marL="685800" indent="-227160">
              <a:lnSpc>
                <a:spcPct val="90000"/>
              </a:lnSpc>
              <a:spcBef>
                <a:spcPts val="499"/>
              </a:spcBef>
              <a:buClr>
                <a:srgbClr val="ffffff"/>
              </a:buClr>
              <a:buFont typeface="Arial"/>
              <a:buChar char="•"/>
            </a:pPr>
            <a:r>
              <a:rPr b="0" lang="en-US" sz="2000" spc="-1" strike="noStrike">
                <a:solidFill>
                  <a:srgbClr val="ffffff"/>
                </a:solidFill>
                <a:latin typeface="Century Gothic"/>
                <a:ea typeface="DejaVu Sans"/>
              </a:rPr>
              <a:t>If a method name needs to be mangled, two underscores may begin its name</a:t>
            </a:r>
            <a:endParaRPr b="0" lang="en-US" sz="2000" spc="-1" strike="noStrike">
              <a:latin typeface="Arial"/>
            </a:endParaRPr>
          </a:p>
          <a:p>
            <a:pPr>
              <a:lnSpc>
                <a:spcPct val="90000"/>
              </a:lnSpc>
              <a:spcBef>
                <a:spcPts val="1001"/>
              </a:spcBef>
            </a:pPr>
            <a:endParaRPr b="0" lang="en-US" sz="2000" spc="-1" strike="noStrike">
              <a:latin typeface="Arial"/>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6" name="Title 1"/>
          <p:cNvSpPr/>
          <p:nvPr/>
        </p:nvSpPr>
        <p:spPr>
          <a:xfrm>
            <a:off x="2895480" y="764280"/>
            <a:ext cx="8609040" cy="1291680"/>
          </a:xfrm>
          <a:prstGeom prst="rect">
            <a:avLst/>
          </a:prstGeom>
          <a:noFill/>
          <a:ln w="0">
            <a:noFill/>
          </a:ln>
        </p:spPr>
        <p:style>
          <a:lnRef idx="0"/>
          <a:fillRef idx="0"/>
          <a:effectRef idx="0"/>
          <a:fontRef idx="minor"/>
        </p:style>
        <p:txBody>
          <a:bodyPr lIns="90000" rIns="90000" tIns="45000" bIns="45000" anchor="ctr">
            <a:noAutofit/>
          </a:bodyPr>
          <a:p>
            <a:pPr algn="r">
              <a:lnSpc>
                <a:spcPct val="90000"/>
              </a:lnSpc>
            </a:pPr>
            <a:r>
              <a:rPr b="0" lang="en-US" sz="4000" spc="-1" strike="noStrike" cap="all">
                <a:solidFill>
                  <a:srgbClr val="ffffff"/>
                </a:solidFill>
                <a:latin typeface="Century Gothic"/>
                <a:ea typeface="DejaVu Sans"/>
              </a:rPr>
              <a:t>Naming Conventions 5</a:t>
            </a:r>
            <a:br/>
            <a:r>
              <a:rPr b="0" lang="en-US" sz="4000" spc="-1" strike="noStrike" cap="all">
                <a:solidFill>
                  <a:srgbClr val="ffffff"/>
                </a:solidFill>
                <a:latin typeface="Century Gothic"/>
                <a:ea typeface="DejaVu Sans"/>
              </a:rPr>
              <a:t> (per Python Documentation)</a:t>
            </a:r>
            <a:endParaRPr b="0" lang="en-US" sz="4000" spc="-1" strike="noStrike">
              <a:latin typeface="Arial"/>
            </a:endParaRPr>
          </a:p>
        </p:txBody>
      </p:sp>
      <p:sp>
        <p:nvSpPr>
          <p:cNvPr id="287" name="Content Placeholder 2"/>
          <p:cNvSpPr/>
          <p:nvPr/>
        </p:nvSpPr>
        <p:spPr>
          <a:xfrm>
            <a:off x="685800" y="2194560"/>
            <a:ext cx="10819080" cy="4022640"/>
          </a:xfrm>
          <a:prstGeom prst="rect">
            <a:avLst/>
          </a:prstGeom>
          <a:noFill/>
          <a:ln w="0">
            <a:noFill/>
          </a:ln>
        </p:spPr>
        <p:style>
          <a:lnRef idx="0"/>
          <a:fillRef idx="0"/>
          <a:effectRef idx="0"/>
          <a:fontRef idx="minor"/>
        </p:style>
        <p:txBody>
          <a:bodyPr lIns="90000" rIns="90000" tIns="45000" bIns="45000">
            <a:normAutofit/>
          </a:bodyPr>
          <a:p>
            <a:pPr marL="228600" indent="-227160">
              <a:lnSpc>
                <a:spcPct val="90000"/>
              </a:lnSpc>
              <a:spcBef>
                <a:spcPts val="1001"/>
              </a:spcBef>
              <a:buClr>
                <a:srgbClr val="ffffff"/>
              </a:buClr>
              <a:buFont typeface="Arial"/>
              <a:buChar char="•"/>
            </a:pPr>
            <a:r>
              <a:rPr b="0" lang="en-US" sz="2200" spc="-1" strike="noStrike">
                <a:solidFill>
                  <a:srgbClr val="ffffff"/>
                </a:solidFill>
                <a:latin typeface="Century Gothic"/>
                <a:ea typeface="DejaVu Sans"/>
              </a:rPr>
              <a:t>Method Arguments</a:t>
            </a:r>
            <a:endParaRPr b="0" lang="en-US" sz="2200" spc="-1" strike="noStrike">
              <a:latin typeface="Arial"/>
            </a:endParaRPr>
          </a:p>
          <a:p>
            <a:pPr lvl="1" marL="685800" indent="-227160">
              <a:lnSpc>
                <a:spcPct val="90000"/>
              </a:lnSpc>
              <a:spcBef>
                <a:spcPts val="499"/>
              </a:spcBef>
              <a:buClr>
                <a:srgbClr val="ffffff"/>
              </a:buClr>
              <a:buFont typeface="Arial"/>
              <a:buChar char="•"/>
            </a:pPr>
            <a:r>
              <a:rPr b="0" lang="en-US" sz="2000" spc="-1" strike="noStrike">
                <a:solidFill>
                  <a:srgbClr val="ffffff"/>
                </a:solidFill>
                <a:latin typeface="Century Gothic"/>
                <a:ea typeface="DejaVu Sans"/>
              </a:rPr>
              <a:t>Instance methods should have their first argument named ‘self’.</a:t>
            </a:r>
            <a:endParaRPr b="0" lang="en-US" sz="2000" spc="-1" strike="noStrike">
              <a:latin typeface="Arial"/>
            </a:endParaRPr>
          </a:p>
          <a:p>
            <a:pPr lvl="1" marL="685800" indent="-227160">
              <a:lnSpc>
                <a:spcPct val="90000"/>
              </a:lnSpc>
              <a:spcBef>
                <a:spcPts val="499"/>
              </a:spcBef>
              <a:buClr>
                <a:srgbClr val="ffffff"/>
              </a:buClr>
              <a:buFont typeface="Arial"/>
              <a:buChar char="•"/>
            </a:pPr>
            <a:r>
              <a:rPr b="0" lang="en-US" sz="2000" spc="-1" strike="noStrike">
                <a:solidFill>
                  <a:srgbClr val="ffffff"/>
                </a:solidFill>
                <a:latin typeface="Century Gothic"/>
                <a:ea typeface="DejaVu Sans"/>
              </a:rPr>
              <a:t>Class methods should have their first argument named ‘cls’</a:t>
            </a:r>
            <a:endParaRPr b="0" lang="en-US" sz="2000" spc="-1" strike="noStrike">
              <a:latin typeface="Arial"/>
            </a:endParaRPr>
          </a:p>
          <a:p>
            <a:pPr>
              <a:lnSpc>
                <a:spcPct val="90000"/>
              </a:lnSpc>
              <a:spcBef>
                <a:spcPts val="1001"/>
              </a:spcBef>
            </a:pPr>
            <a:endParaRPr b="0" lang="en-US" sz="2000" spc="-1" strike="noStrike">
              <a:latin typeface="Arial"/>
            </a:endParaRPr>
          </a:p>
          <a:p>
            <a:pPr marL="228600" indent="-227160">
              <a:lnSpc>
                <a:spcPct val="90000"/>
              </a:lnSpc>
              <a:spcBef>
                <a:spcPts val="1001"/>
              </a:spcBef>
              <a:buClr>
                <a:srgbClr val="ffffff"/>
              </a:buClr>
              <a:buFont typeface="Arial"/>
              <a:buChar char="•"/>
            </a:pPr>
            <a:r>
              <a:rPr b="0" lang="en-US" sz="2200" spc="-1" strike="noStrike">
                <a:solidFill>
                  <a:srgbClr val="ffffff"/>
                </a:solidFill>
                <a:latin typeface="Century Gothic"/>
                <a:ea typeface="DejaVu Sans"/>
              </a:rPr>
              <a:t>Functions</a:t>
            </a:r>
            <a:endParaRPr b="0" lang="en-US" sz="2200" spc="-1" strike="noStrike">
              <a:latin typeface="Arial"/>
            </a:endParaRPr>
          </a:p>
          <a:p>
            <a:pPr lvl="1" marL="685800" indent="-227160">
              <a:lnSpc>
                <a:spcPct val="90000"/>
              </a:lnSpc>
              <a:spcBef>
                <a:spcPts val="499"/>
              </a:spcBef>
              <a:buClr>
                <a:srgbClr val="ffffff"/>
              </a:buClr>
              <a:buFont typeface="Arial"/>
              <a:buChar char="•"/>
            </a:pPr>
            <a:r>
              <a:rPr b="0" lang="en-US" sz="2000" spc="-1" strike="noStrike">
                <a:solidFill>
                  <a:srgbClr val="ffffff"/>
                </a:solidFill>
                <a:latin typeface="Century Gothic"/>
                <a:ea typeface="DejaVu Sans"/>
              </a:rPr>
              <a:t>Function names should be all lower case</a:t>
            </a:r>
            <a:endParaRPr b="0" lang="en-US" sz="2000" spc="-1" strike="noStrike">
              <a:latin typeface="Arial"/>
            </a:endParaRPr>
          </a:p>
          <a:p>
            <a:pPr lvl="1" marL="685800" indent="-227160">
              <a:lnSpc>
                <a:spcPct val="90000"/>
              </a:lnSpc>
              <a:spcBef>
                <a:spcPts val="499"/>
              </a:spcBef>
              <a:buClr>
                <a:srgbClr val="ffffff"/>
              </a:buClr>
              <a:buFont typeface="Arial"/>
              <a:buChar char="•"/>
            </a:pPr>
            <a:r>
              <a:rPr b="0" lang="en-US" sz="2000" spc="-1" strike="noStrike">
                <a:solidFill>
                  <a:srgbClr val="ffffff"/>
                </a:solidFill>
                <a:latin typeface="Century Gothic"/>
                <a:ea typeface="DejaVu Sans"/>
              </a:rPr>
              <a:t>Words in a function name should be separated by an underscore</a:t>
            </a:r>
            <a:endParaRPr b="0" lang="en-US" sz="2000" spc="-1" strike="noStrike">
              <a:latin typeface="Arial"/>
            </a:endParaRPr>
          </a:p>
          <a:p>
            <a:pPr>
              <a:lnSpc>
                <a:spcPct val="90000"/>
              </a:lnSpc>
              <a:spcBef>
                <a:spcPts val="1001"/>
              </a:spcBef>
            </a:pPr>
            <a:endParaRPr b="0" lang="en-US" sz="2000" spc="-1" strike="noStrike">
              <a:latin typeface="Arial"/>
            </a:endParaRPr>
          </a:p>
          <a:p>
            <a:pPr marL="228600" indent="-227160">
              <a:lnSpc>
                <a:spcPct val="90000"/>
              </a:lnSpc>
              <a:spcBef>
                <a:spcPts val="1001"/>
              </a:spcBef>
              <a:buClr>
                <a:srgbClr val="ffffff"/>
              </a:buClr>
              <a:buFont typeface="Arial"/>
              <a:buChar char="•"/>
            </a:pPr>
            <a:r>
              <a:rPr b="0" lang="en-US" sz="2200" spc="-1" strike="noStrike">
                <a:solidFill>
                  <a:srgbClr val="ffffff"/>
                </a:solidFill>
                <a:latin typeface="Century Gothic"/>
                <a:ea typeface="DejaVu Sans"/>
              </a:rPr>
              <a:t>Constants</a:t>
            </a:r>
            <a:endParaRPr b="0" lang="en-US" sz="2200" spc="-1" strike="noStrike">
              <a:latin typeface="Arial"/>
            </a:endParaRPr>
          </a:p>
          <a:p>
            <a:pPr lvl="1" marL="685800" indent="-227160">
              <a:lnSpc>
                <a:spcPct val="90000"/>
              </a:lnSpc>
              <a:spcBef>
                <a:spcPts val="499"/>
              </a:spcBef>
              <a:buClr>
                <a:srgbClr val="ffffff"/>
              </a:buClr>
              <a:buFont typeface="Arial"/>
              <a:buChar char="•"/>
            </a:pPr>
            <a:r>
              <a:rPr b="0" lang="en-US" sz="2000" spc="-1" strike="noStrike">
                <a:solidFill>
                  <a:srgbClr val="ffffff"/>
                </a:solidFill>
                <a:latin typeface="Century Gothic"/>
                <a:ea typeface="DejaVu Sans"/>
              </a:rPr>
              <a:t>Constant names must be fully capitalized</a:t>
            </a:r>
            <a:endParaRPr b="0" lang="en-US" sz="2000" spc="-1" strike="noStrike">
              <a:latin typeface="Arial"/>
            </a:endParaRPr>
          </a:p>
          <a:p>
            <a:pPr lvl="1" marL="685800" indent="-227160">
              <a:lnSpc>
                <a:spcPct val="90000"/>
              </a:lnSpc>
              <a:spcBef>
                <a:spcPts val="499"/>
              </a:spcBef>
              <a:buClr>
                <a:srgbClr val="ffffff"/>
              </a:buClr>
              <a:buFont typeface="Arial"/>
              <a:buChar char="•"/>
            </a:pPr>
            <a:r>
              <a:rPr b="0" lang="en-US" sz="2000" spc="-1" strike="noStrike">
                <a:solidFill>
                  <a:srgbClr val="ffffff"/>
                </a:solidFill>
                <a:latin typeface="Century Gothic"/>
                <a:ea typeface="DejaVu Sans"/>
              </a:rPr>
              <a:t>Words in a constant name should be separated by an underscore</a:t>
            </a:r>
            <a:endParaRPr b="0" lang="en-US" sz="2000" spc="-1" strike="noStrike">
              <a:latin typeface="Arial"/>
            </a:endParaRPr>
          </a:p>
          <a:p>
            <a:pPr>
              <a:lnSpc>
                <a:spcPct val="90000"/>
              </a:lnSpc>
              <a:spcBef>
                <a:spcPts val="1001"/>
              </a:spcBef>
            </a:pPr>
            <a:endParaRPr b="0" lang="en-US" sz="2000" spc="-1" strike="noStrike">
              <a:latin typeface="Arial"/>
            </a:endParaRPr>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8" name="Title 1"/>
          <p:cNvSpPr/>
          <p:nvPr/>
        </p:nvSpPr>
        <p:spPr>
          <a:xfrm>
            <a:off x="2895480" y="764280"/>
            <a:ext cx="8609040" cy="1291680"/>
          </a:xfrm>
          <a:prstGeom prst="rect">
            <a:avLst/>
          </a:prstGeom>
          <a:noFill/>
          <a:ln w="0">
            <a:noFill/>
          </a:ln>
        </p:spPr>
        <p:style>
          <a:lnRef idx="0"/>
          <a:fillRef idx="0"/>
          <a:effectRef idx="0"/>
          <a:fontRef idx="minor"/>
        </p:style>
        <p:txBody>
          <a:bodyPr lIns="90000" rIns="90000" tIns="45000" bIns="45000" anchor="ctr">
            <a:noAutofit/>
          </a:bodyPr>
          <a:p>
            <a:pPr algn="r">
              <a:lnSpc>
                <a:spcPct val="90000"/>
              </a:lnSpc>
            </a:pPr>
            <a:r>
              <a:rPr b="0" lang="en-US" sz="4000" spc="-1" strike="noStrike" cap="all">
                <a:solidFill>
                  <a:srgbClr val="ffffff"/>
                </a:solidFill>
                <a:latin typeface="Century Gothic"/>
                <a:ea typeface="DejaVu Sans"/>
              </a:rPr>
              <a:t>Creating Objects</a:t>
            </a:r>
            <a:endParaRPr b="0" lang="en-US" sz="4000" spc="-1" strike="noStrike">
              <a:latin typeface="Arial"/>
            </a:endParaRPr>
          </a:p>
        </p:txBody>
      </p:sp>
      <p:sp>
        <p:nvSpPr>
          <p:cNvPr id="289" name="Content Placeholder 2"/>
          <p:cNvSpPr/>
          <p:nvPr/>
        </p:nvSpPr>
        <p:spPr>
          <a:xfrm>
            <a:off x="685800" y="2194560"/>
            <a:ext cx="10819080" cy="4022640"/>
          </a:xfrm>
          <a:prstGeom prst="rect">
            <a:avLst/>
          </a:prstGeom>
          <a:noFill/>
          <a:ln w="0">
            <a:noFill/>
          </a:ln>
        </p:spPr>
        <p:style>
          <a:lnRef idx="0"/>
          <a:fillRef idx="0"/>
          <a:effectRef idx="0"/>
          <a:fontRef idx="minor"/>
        </p:style>
        <p:txBody>
          <a:bodyPr lIns="90000" rIns="90000" tIns="45000" bIns="45000">
            <a:noAutofit/>
          </a:bodyPr>
          <a:p>
            <a:pPr>
              <a:lnSpc>
                <a:spcPct val="90000"/>
              </a:lnSpc>
              <a:spcBef>
                <a:spcPts val="1001"/>
              </a:spcBef>
              <a:tabLst>
                <a:tab algn="l" pos="0"/>
              </a:tabLst>
            </a:pPr>
            <a:r>
              <a:rPr b="0" lang="en-US" sz="2200" spc="-1" strike="noStrike">
                <a:solidFill>
                  <a:srgbClr val="ffffff"/>
                </a:solidFill>
                <a:latin typeface="Century Gothic"/>
                <a:ea typeface="DejaVu Sans"/>
              </a:rPr>
              <a:t>Creating objects is simple in Python. You create a variable and assign it the value. Some examples you have already seen</a:t>
            </a:r>
            <a:endParaRPr b="0" lang="en-US" sz="2200" spc="-1" strike="noStrike">
              <a:latin typeface="Arial"/>
            </a:endParaRPr>
          </a:p>
        </p:txBody>
      </p:sp>
      <p:pic>
        <p:nvPicPr>
          <p:cNvPr id="290" name="Picture 3" descr=""/>
          <p:cNvPicPr/>
          <p:nvPr/>
        </p:nvPicPr>
        <p:blipFill>
          <a:blip r:embed="rId1"/>
          <a:stretch/>
        </p:blipFill>
        <p:spPr>
          <a:xfrm>
            <a:off x="1409760" y="3429000"/>
            <a:ext cx="9371160" cy="2246400"/>
          </a:xfrm>
          <a:prstGeom prst="rect">
            <a:avLst/>
          </a:prstGeom>
          <a:ln w="0">
            <a:noFill/>
          </a:ln>
        </p:spPr>
      </p:pic>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1" name="Title 1"/>
          <p:cNvSpPr/>
          <p:nvPr/>
        </p:nvSpPr>
        <p:spPr>
          <a:xfrm>
            <a:off x="2895480" y="764280"/>
            <a:ext cx="8609040" cy="1291680"/>
          </a:xfrm>
          <a:prstGeom prst="rect">
            <a:avLst/>
          </a:prstGeom>
          <a:noFill/>
          <a:ln w="0">
            <a:noFill/>
          </a:ln>
        </p:spPr>
        <p:style>
          <a:lnRef idx="0"/>
          <a:fillRef idx="0"/>
          <a:effectRef idx="0"/>
          <a:fontRef idx="minor"/>
        </p:style>
        <p:txBody>
          <a:bodyPr lIns="90000" rIns="90000" tIns="45000" bIns="45000" anchor="ctr">
            <a:noAutofit/>
          </a:bodyPr>
          <a:p>
            <a:pPr algn="r">
              <a:lnSpc>
                <a:spcPct val="90000"/>
              </a:lnSpc>
            </a:pPr>
            <a:r>
              <a:rPr b="0" lang="en-US" sz="4000" spc="-1" strike="noStrike" cap="all">
                <a:solidFill>
                  <a:srgbClr val="ffffff"/>
                </a:solidFill>
                <a:latin typeface="Century Gothic"/>
                <a:ea typeface="DejaVu Sans"/>
              </a:rPr>
              <a:t>Learning About Objects</a:t>
            </a:r>
            <a:endParaRPr b="0" lang="en-US" sz="4000" spc="-1" strike="noStrike">
              <a:latin typeface="Arial"/>
            </a:endParaRPr>
          </a:p>
        </p:txBody>
      </p:sp>
      <p:sp>
        <p:nvSpPr>
          <p:cNvPr id="292" name="Content Placeholder 2"/>
          <p:cNvSpPr/>
          <p:nvPr/>
        </p:nvSpPr>
        <p:spPr>
          <a:xfrm>
            <a:off x="685800" y="2194560"/>
            <a:ext cx="10819080" cy="4022640"/>
          </a:xfrm>
          <a:prstGeom prst="rect">
            <a:avLst/>
          </a:prstGeom>
          <a:noFill/>
          <a:ln w="0">
            <a:noFill/>
          </a:ln>
        </p:spPr>
        <p:style>
          <a:lnRef idx="0"/>
          <a:fillRef idx="0"/>
          <a:effectRef idx="0"/>
          <a:fontRef idx="minor"/>
        </p:style>
        <p:txBody>
          <a:bodyPr lIns="90000" rIns="90000" tIns="45000" bIns="45000">
            <a:normAutofit/>
          </a:bodyPr>
          <a:p>
            <a:pPr marL="228600" indent="-227160">
              <a:lnSpc>
                <a:spcPct val="90000"/>
              </a:lnSpc>
              <a:spcBef>
                <a:spcPts val="1001"/>
              </a:spcBef>
              <a:buClr>
                <a:srgbClr val="ffffff"/>
              </a:buClr>
              <a:buFont typeface="Arial"/>
              <a:buChar char="•"/>
            </a:pPr>
            <a:r>
              <a:rPr b="0" lang="en-US" sz="2200" spc="-1" strike="noStrike">
                <a:solidFill>
                  <a:srgbClr val="ffffff"/>
                </a:solidFill>
                <a:latin typeface="Century Gothic"/>
                <a:ea typeface="DejaVu Sans"/>
              </a:rPr>
              <a:t>Python has some built in functions that can help you learn about objects in the interactive shell</a:t>
            </a:r>
            <a:endParaRPr b="0" lang="en-US" sz="2200" spc="-1" strike="noStrike">
              <a:latin typeface="Arial"/>
            </a:endParaRPr>
          </a:p>
          <a:p>
            <a:pPr>
              <a:lnSpc>
                <a:spcPct val="100000"/>
              </a:lnSpc>
            </a:pPr>
            <a:endParaRPr b="0" lang="en-US" sz="2200" spc="-1" strike="noStrike">
              <a:latin typeface="Arial"/>
            </a:endParaRPr>
          </a:p>
          <a:p>
            <a:pPr lvl="1" marL="685800" indent="-227160">
              <a:lnSpc>
                <a:spcPct val="90000"/>
              </a:lnSpc>
              <a:spcBef>
                <a:spcPts val="499"/>
              </a:spcBef>
              <a:buClr>
                <a:srgbClr val="ffffff"/>
              </a:buClr>
              <a:buFont typeface="Arial"/>
              <a:buChar char="•"/>
            </a:pPr>
            <a:r>
              <a:rPr b="0" lang="en-US" sz="2000" spc="-1" strike="noStrike">
                <a:solidFill>
                  <a:srgbClr val="ffffff"/>
                </a:solidFill>
                <a:latin typeface="Century Gothic"/>
                <a:ea typeface="DejaVu Sans"/>
              </a:rPr>
              <a:t>help() - Given a object will describe the object by displaying the Docstrings associated with the object and the methods contained within.</a:t>
            </a:r>
            <a:endParaRPr b="0" lang="en-US" sz="2000" spc="-1" strike="noStrike">
              <a:latin typeface="Arial"/>
            </a:endParaRPr>
          </a:p>
          <a:p>
            <a:pPr marL="457200">
              <a:lnSpc>
                <a:spcPct val="90000"/>
              </a:lnSpc>
              <a:spcBef>
                <a:spcPts val="499"/>
              </a:spcBef>
              <a:tabLst>
                <a:tab algn="l" pos="0"/>
              </a:tabLst>
            </a:pPr>
            <a:endParaRPr b="0" lang="en-US" sz="2000" spc="-1" strike="noStrike">
              <a:latin typeface="Arial"/>
            </a:endParaRPr>
          </a:p>
          <a:p>
            <a:pPr lvl="1" marL="685800" indent="-227160">
              <a:lnSpc>
                <a:spcPct val="90000"/>
              </a:lnSpc>
              <a:spcBef>
                <a:spcPts val="499"/>
              </a:spcBef>
              <a:buClr>
                <a:srgbClr val="ffffff"/>
              </a:buClr>
              <a:buFont typeface="Arial"/>
              <a:buChar char="•"/>
              <a:tabLst>
                <a:tab algn="l" pos="0"/>
              </a:tabLst>
            </a:pPr>
            <a:r>
              <a:rPr b="0" lang="en-US" sz="2000" spc="-1" strike="noStrike">
                <a:solidFill>
                  <a:srgbClr val="ffffff"/>
                </a:solidFill>
                <a:latin typeface="Century Gothic"/>
                <a:ea typeface="DejaVu Sans"/>
              </a:rPr>
              <a:t>dir() - given an object, it will return the methods and attributes of the object.</a:t>
            </a:r>
            <a:endParaRPr b="0" lang="en-US" sz="2000" spc="-1" strike="noStrike">
              <a:latin typeface="Arial"/>
            </a:endParaRPr>
          </a:p>
          <a:p>
            <a:pPr>
              <a:lnSpc>
                <a:spcPct val="100000"/>
              </a:lnSpc>
              <a:tabLst>
                <a:tab algn="l" pos="0"/>
              </a:tabLst>
            </a:pPr>
            <a:endParaRPr b="0" lang="en-US" sz="2000" spc="-1" strike="noStrike">
              <a:latin typeface="Arial"/>
            </a:endParaRPr>
          </a:p>
          <a:p>
            <a:pPr lvl="1" marL="685800" indent="-227160">
              <a:lnSpc>
                <a:spcPct val="90000"/>
              </a:lnSpc>
              <a:spcBef>
                <a:spcPts val="499"/>
              </a:spcBef>
              <a:buClr>
                <a:srgbClr val="ffffff"/>
              </a:buClr>
              <a:buFont typeface="Arial"/>
              <a:buChar char="•"/>
              <a:tabLst>
                <a:tab algn="l" pos="0"/>
              </a:tabLst>
            </a:pPr>
            <a:r>
              <a:rPr b="0" lang="en-US" sz="2000" spc="-1" strike="noStrike">
                <a:solidFill>
                  <a:srgbClr val="ffffff"/>
                </a:solidFill>
                <a:latin typeface="Century Gothic"/>
                <a:ea typeface="DejaVu Sans"/>
              </a:rPr>
              <a:t>type() -given an object, it will return the type of the object as represented by the __name__ attribute on the object</a:t>
            </a:r>
            <a:endParaRPr b="0" lang="en-US" sz="2000" spc="-1" strike="noStrike">
              <a:latin typeface="Arial"/>
            </a:endParaRPr>
          </a:p>
          <a:p>
            <a:pPr>
              <a:lnSpc>
                <a:spcPct val="100000"/>
              </a:lnSpc>
              <a:tabLst>
                <a:tab algn="l" pos="0"/>
              </a:tabLst>
            </a:pPr>
            <a:endParaRPr b="0" lang="en-US" sz="2000" spc="-1" strike="noStrike">
              <a:latin typeface="Arial"/>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gradFill rotWithShape="0">
          <a:gsLst>
            <a:gs pos="0">
              <a:srgbClr val="515151"/>
            </a:gs>
            <a:gs pos="100000">
              <a:srgbClr val="2d2d2d"/>
            </a:gs>
          </a:gsLst>
          <a:lin ang="5400000"/>
        </a:gradFill>
      </p:bgPr>
    </p:bg>
    <p:spTree>
      <p:nvGrpSpPr>
        <p:cNvPr id="1" name=""/>
        <p:cNvGrpSpPr/>
        <p:nvPr/>
      </p:nvGrpSpPr>
      <p:grpSpPr>
        <a:xfrm>
          <a:off x="0" y="0"/>
          <a:ext cx="0" cy="0"/>
          <a:chOff x="0" y="0"/>
          <a:chExt cx="0" cy="0"/>
        </a:xfrm>
      </p:grpSpPr>
      <p:pic>
        <p:nvPicPr>
          <p:cNvPr id="248" name="Picture 7" descr=""/>
          <p:cNvPicPr/>
          <p:nvPr/>
        </p:nvPicPr>
        <p:blipFill>
          <a:blip r:embed="rId1"/>
          <a:stretch/>
        </p:blipFill>
        <p:spPr>
          <a:xfrm>
            <a:off x="0" y="0"/>
            <a:ext cx="12190680" cy="1440000"/>
          </a:xfrm>
          <a:prstGeom prst="rect">
            <a:avLst/>
          </a:prstGeom>
          <a:ln w="0">
            <a:noFill/>
          </a:ln>
        </p:spPr>
      </p:pic>
      <p:sp>
        <p:nvSpPr>
          <p:cNvPr id="249" name="Rectangle 9"/>
          <p:cNvSpPr/>
          <p:nvPr/>
        </p:nvSpPr>
        <p:spPr>
          <a:xfrm>
            <a:off x="0" y="0"/>
            <a:ext cx="12190680" cy="6856560"/>
          </a:xfrm>
          <a:prstGeom prst="rect">
            <a:avLst/>
          </a:prstGeom>
          <a:gradFill rotWithShape="0">
            <a:gsLst>
              <a:gs pos="0">
                <a:srgbClr val="515151"/>
              </a:gs>
              <a:gs pos="100000">
                <a:srgbClr val="2d2d2d"/>
              </a:gs>
            </a:gsLst>
            <a:lin ang="5400000"/>
          </a:gradFill>
          <a:ln w="12600">
            <a:noFill/>
          </a:ln>
        </p:spPr>
        <p:style>
          <a:lnRef idx="0"/>
          <a:fillRef idx="0"/>
          <a:effectRef idx="0"/>
          <a:fontRef idx="minor"/>
        </p:style>
      </p:sp>
      <p:sp>
        <p:nvSpPr>
          <p:cNvPr id="250" name="Title 1"/>
          <p:cNvSpPr/>
          <p:nvPr/>
        </p:nvSpPr>
        <p:spPr>
          <a:xfrm>
            <a:off x="683640" y="764280"/>
            <a:ext cx="3172320" cy="5214600"/>
          </a:xfrm>
          <a:prstGeom prst="rect">
            <a:avLst/>
          </a:prstGeom>
          <a:noFill/>
          <a:ln w="0">
            <a:noFill/>
          </a:ln>
        </p:spPr>
        <p:style>
          <a:lnRef idx="0"/>
          <a:fillRef idx="0"/>
          <a:effectRef idx="0"/>
          <a:fontRef idx="minor"/>
        </p:style>
        <p:txBody>
          <a:bodyPr lIns="90000" rIns="90000" tIns="45000" bIns="45000" anchor="ctr">
            <a:normAutofit/>
          </a:bodyPr>
          <a:p>
            <a:pPr algn="r">
              <a:lnSpc>
                <a:spcPct val="90000"/>
              </a:lnSpc>
            </a:pPr>
            <a:r>
              <a:rPr b="0" lang="en-US" sz="4000" spc="-1" strike="noStrike" cap="all">
                <a:solidFill>
                  <a:srgbClr val="ffffff"/>
                </a:solidFill>
                <a:latin typeface="Century Gothic"/>
                <a:ea typeface="DejaVu Sans"/>
              </a:rPr>
              <a:t>Module 0</a:t>
            </a:r>
            <a:endParaRPr b="0" lang="en-US" sz="4000" spc="-1" strike="noStrike">
              <a:latin typeface="Arial"/>
            </a:endParaRPr>
          </a:p>
        </p:txBody>
      </p:sp>
      <p:sp>
        <p:nvSpPr>
          <p:cNvPr id="251" name="Straight Connector 11"/>
          <p:cNvSpPr/>
          <p:nvPr/>
        </p:nvSpPr>
        <p:spPr>
          <a:xfrm>
            <a:off x="4127040" y="1923480"/>
            <a:ext cx="360" cy="3017520"/>
          </a:xfrm>
          <a:prstGeom prst="line">
            <a:avLst/>
          </a:prstGeom>
          <a:ln w="19080">
            <a:solidFill>
              <a:srgbClr val="df2e28"/>
            </a:solidFill>
            <a:round/>
          </a:ln>
        </p:spPr>
        <p:style>
          <a:lnRef idx="0"/>
          <a:fillRef idx="0"/>
          <a:effectRef idx="0"/>
          <a:fontRef idx="minor"/>
        </p:style>
      </p:sp>
      <p:sp>
        <p:nvSpPr>
          <p:cNvPr id="252" name="Text Placeholder 2"/>
          <p:cNvSpPr/>
          <p:nvPr/>
        </p:nvSpPr>
        <p:spPr>
          <a:xfrm>
            <a:off x="4370040" y="764280"/>
            <a:ext cx="7085160" cy="5214600"/>
          </a:xfrm>
          <a:prstGeom prst="rect">
            <a:avLst/>
          </a:prstGeom>
          <a:noFill/>
          <a:ln w="0">
            <a:noFill/>
          </a:ln>
        </p:spPr>
        <p:style>
          <a:lnRef idx="0"/>
          <a:fillRef idx="0"/>
          <a:effectRef idx="0"/>
          <a:fontRef idx="minor"/>
        </p:style>
        <p:txBody>
          <a:bodyPr lIns="90000" rIns="90000" tIns="45000" bIns="45000" anchor="ctr">
            <a:normAutofit/>
          </a:bodyPr>
          <a:p>
            <a:pPr>
              <a:lnSpc>
                <a:spcPct val="90000"/>
              </a:lnSpc>
              <a:spcBef>
                <a:spcPts val="1001"/>
              </a:spcBef>
              <a:tabLst>
                <a:tab algn="l" pos="0"/>
              </a:tabLst>
            </a:pPr>
            <a:r>
              <a:rPr b="0" lang="en-US" sz="4000" spc="-1" strike="noStrike">
                <a:solidFill>
                  <a:srgbClr val="ffffff"/>
                </a:solidFill>
                <a:latin typeface="Century Gothic"/>
                <a:ea typeface="DejaVu Sans"/>
              </a:rPr>
              <a:t>Front matter</a:t>
            </a:r>
            <a:endParaRPr b="0" lang="en-US" sz="4000" spc="-1" strike="noStrike">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3" name="Title 1"/>
          <p:cNvSpPr/>
          <p:nvPr/>
        </p:nvSpPr>
        <p:spPr>
          <a:xfrm>
            <a:off x="2895480" y="764280"/>
            <a:ext cx="8609040" cy="1291680"/>
          </a:xfrm>
          <a:prstGeom prst="rect">
            <a:avLst/>
          </a:prstGeom>
          <a:noFill/>
          <a:ln w="0">
            <a:noFill/>
          </a:ln>
        </p:spPr>
        <p:style>
          <a:lnRef idx="0"/>
          <a:fillRef idx="0"/>
          <a:effectRef idx="0"/>
          <a:fontRef idx="minor"/>
        </p:style>
        <p:txBody>
          <a:bodyPr lIns="90000" rIns="90000" tIns="45000" bIns="45000" anchor="ctr">
            <a:noAutofit/>
          </a:bodyPr>
          <a:p>
            <a:pPr algn="r">
              <a:lnSpc>
                <a:spcPct val="90000"/>
              </a:lnSpc>
            </a:pPr>
            <a:r>
              <a:rPr b="0" lang="en-US" sz="4000" spc="-1" strike="noStrike" cap="all">
                <a:solidFill>
                  <a:srgbClr val="ffffff"/>
                </a:solidFill>
                <a:latin typeface="Century Gothic"/>
                <a:ea typeface="DejaVu Sans"/>
              </a:rPr>
              <a:t>help example</a:t>
            </a:r>
            <a:endParaRPr b="0" lang="en-US" sz="4000" spc="-1" strike="noStrike">
              <a:latin typeface="Arial"/>
            </a:endParaRPr>
          </a:p>
        </p:txBody>
      </p:sp>
      <p:sp>
        <p:nvSpPr>
          <p:cNvPr id="294" name="Content Placeholder 5"/>
          <p:cNvSpPr/>
          <p:nvPr/>
        </p:nvSpPr>
        <p:spPr>
          <a:xfrm>
            <a:off x="5680440" y="2194560"/>
            <a:ext cx="5824440" cy="4022640"/>
          </a:xfrm>
          <a:prstGeom prst="rect">
            <a:avLst/>
          </a:prstGeom>
          <a:noFill/>
          <a:ln w="0">
            <a:noFill/>
          </a:ln>
        </p:spPr>
        <p:style>
          <a:lnRef idx="0"/>
          <a:fillRef idx="0"/>
          <a:effectRef idx="0"/>
          <a:fontRef idx="minor"/>
        </p:style>
        <p:txBody>
          <a:bodyPr lIns="90000" rIns="90000" tIns="45000" bIns="45000">
            <a:noAutofit/>
          </a:bodyPr>
          <a:p>
            <a:pPr marL="228600" indent="-227160">
              <a:lnSpc>
                <a:spcPct val="90000"/>
              </a:lnSpc>
              <a:spcBef>
                <a:spcPts val="1001"/>
              </a:spcBef>
              <a:buClr>
                <a:srgbClr val="ffffff"/>
              </a:buClr>
              <a:buFont typeface="Arial"/>
              <a:buChar char="•"/>
            </a:pPr>
            <a:r>
              <a:rPr b="0" lang="en-US" sz="2200" spc="-1" strike="noStrike">
                <a:solidFill>
                  <a:srgbClr val="ffffff"/>
                </a:solidFill>
                <a:latin typeface="Century Gothic"/>
                <a:ea typeface="DejaVu Sans"/>
              </a:rPr>
              <a:t>Launch Python3 from the terminal</a:t>
            </a:r>
            <a:endParaRPr b="0" lang="en-US" sz="2200" spc="-1" strike="noStrike">
              <a:latin typeface="Arial"/>
            </a:endParaRPr>
          </a:p>
          <a:p>
            <a:pPr marL="228600" indent="-227160">
              <a:lnSpc>
                <a:spcPct val="90000"/>
              </a:lnSpc>
              <a:spcBef>
                <a:spcPts val="1001"/>
              </a:spcBef>
              <a:buClr>
                <a:srgbClr val="ffffff"/>
              </a:buClr>
              <a:buFont typeface="Arial"/>
              <a:buChar char="•"/>
            </a:pPr>
            <a:r>
              <a:rPr b="0" lang="en-US" sz="2200" spc="-1" strike="noStrike">
                <a:solidFill>
                  <a:srgbClr val="ffffff"/>
                </a:solidFill>
                <a:latin typeface="Century Gothic"/>
                <a:ea typeface="DejaVu Sans"/>
              </a:rPr>
              <a:t>Type `help(str()`</a:t>
            </a:r>
            <a:endParaRPr b="0" lang="en-US" sz="2200" spc="-1" strike="noStrike">
              <a:latin typeface="Arial"/>
            </a:endParaRPr>
          </a:p>
          <a:p>
            <a:pPr>
              <a:lnSpc>
                <a:spcPct val="90000"/>
              </a:lnSpc>
              <a:spcBef>
                <a:spcPts val="1001"/>
              </a:spcBef>
            </a:pPr>
            <a:endParaRPr b="0" lang="en-US" sz="2200" spc="-1" strike="noStrike">
              <a:latin typeface="Arial"/>
            </a:endParaRPr>
          </a:p>
        </p:txBody>
      </p:sp>
      <p:pic>
        <p:nvPicPr>
          <p:cNvPr id="295" name="Picture 7" descr=""/>
          <p:cNvPicPr/>
          <p:nvPr/>
        </p:nvPicPr>
        <p:blipFill>
          <a:blip r:embed="rId1"/>
          <a:stretch/>
        </p:blipFill>
        <p:spPr>
          <a:xfrm>
            <a:off x="0" y="0"/>
            <a:ext cx="5496840" cy="6856560"/>
          </a:xfrm>
          <a:prstGeom prst="rect">
            <a:avLst/>
          </a:prstGeom>
          <a:ln w="0">
            <a:noFill/>
          </a:ln>
        </p:spPr>
      </p:pic>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6" name="Title 1"/>
          <p:cNvSpPr/>
          <p:nvPr/>
        </p:nvSpPr>
        <p:spPr>
          <a:xfrm>
            <a:off x="2895480" y="764280"/>
            <a:ext cx="8609040" cy="1291680"/>
          </a:xfrm>
          <a:prstGeom prst="rect">
            <a:avLst/>
          </a:prstGeom>
          <a:noFill/>
          <a:ln w="0">
            <a:noFill/>
          </a:ln>
        </p:spPr>
        <p:style>
          <a:lnRef idx="0"/>
          <a:fillRef idx="0"/>
          <a:effectRef idx="0"/>
          <a:fontRef idx="minor"/>
        </p:style>
        <p:txBody>
          <a:bodyPr lIns="90000" rIns="90000" tIns="45000" bIns="45000" anchor="ctr">
            <a:noAutofit/>
          </a:bodyPr>
          <a:p>
            <a:pPr algn="r">
              <a:lnSpc>
                <a:spcPct val="90000"/>
              </a:lnSpc>
            </a:pPr>
            <a:r>
              <a:rPr b="0" lang="en-US" sz="4000" spc="-1" strike="noStrike" cap="all">
                <a:solidFill>
                  <a:srgbClr val="ffffff"/>
                </a:solidFill>
                <a:latin typeface="Century Gothic"/>
                <a:ea typeface="DejaVu Sans"/>
              </a:rPr>
              <a:t>Help  example - continued</a:t>
            </a:r>
            <a:endParaRPr b="0" lang="en-US" sz="4000" spc="-1" strike="noStrike">
              <a:latin typeface="Arial"/>
            </a:endParaRPr>
          </a:p>
        </p:txBody>
      </p:sp>
      <p:sp>
        <p:nvSpPr>
          <p:cNvPr id="297" name="Content Placeholder 2"/>
          <p:cNvSpPr/>
          <p:nvPr/>
        </p:nvSpPr>
        <p:spPr>
          <a:xfrm>
            <a:off x="415800" y="1887840"/>
            <a:ext cx="5284080" cy="4022640"/>
          </a:xfrm>
          <a:prstGeom prst="rect">
            <a:avLst/>
          </a:prstGeom>
          <a:noFill/>
          <a:ln w="0">
            <a:noFill/>
          </a:ln>
        </p:spPr>
        <p:style>
          <a:lnRef idx="0"/>
          <a:fillRef idx="0"/>
          <a:effectRef idx="0"/>
          <a:fontRef idx="minor"/>
        </p:style>
        <p:txBody>
          <a:bodyPr lIns="90000" rIns="90000" tIns="45000" bIns="45000">
            <a:noAutofit/>
          </a:bodyPr>
          <a:p>
            <a:pPr marL="228600" indent="-227160">
              <a:lnSpc>
                <a:spcPct val="90000"/>
              </a:lnSpc>
              <a:spcBef>
                <a:spcPts val="1001"/>
              </a:spcBef>
              <a:buClr>
                <a:srgbClr val="ffffff"/>
              </a:buClr>
              <a:buFont typeface="Arial"/>
              <a:buChar char="•"/>
            </a:pPr>
            <a:r>
              <a:rPr b="0" lang="en-US" sz="2200" spc="-1" strike="noStrike">
                <a:solidFill>
                  <a:srgbClr val="ffffff"/>
                </a:solidFill>
                <a:latin typeface="Century Gothic"/>
                <a:ea typeface="DejaVu Sans"/>
              </a:rPr>
              <a:t>In the interactive shell still</a:t>
            </a:r>
            <a:endParaRPr b="0" lang="en-US" sz="2200" spc="-1" strike="noStrike">
              <a:latin typeface="Arial"/>
            </a:endParaRPr>
          </a:p>
          <a:p>
            <a:pPr marL="228600" indent="-227160">
              <a:lnSpc>
                <a:spcPct val="90000"/>
              </a:lnSpc>
              <a:spcBef>
                <a:spcPts val="1001"/>
              </a:spcBef>
              <a:buClr>
                <a:srgbClr val="ffffff"/>
              </a:buClr>
              <a:buFont typeface="Arial"/>
              <a:buChar char="•"/>
            </a:pPr>
            <a:r>
              <a:rPr b="0" lang="en-US" sz="2200" spc="-1" strike="noStrike">
                <a:solidFill>
                  <a:srgbClr val="ffffff"/>
                </a:solidFill>
                <a:latin typeface="Century Gothic"/>
                <a:ea typeface="DejaVu Sans"/>
              </a:rPr>
              <a:t>Type help(str.isalpha)</a:t>
            </a:r>
            <a:endParaRPr b="0" lang="en-US" sz="2200" spc="-1" strike="noStrike">
              <a:latin typeface="Arial"/>
            </a:endParaRPr>
          </a:p>
        </p:txBody>
      </p:sp>
      <p:pic>
        <p:nvPicPr>
          <p:cNvPr id="298" name="Picture 3" descr=""/>
          <p:cNvPicPr/>
          <p:nvPr/>
        </p:nvPicPr>
        <p:blipFill>
          <a:blip r:embed="rId1"/>
          <a:stretch/>
        </p:blipFill>
        <p:spPr>
          <a:xfrm>
            <a:off x="4207680" y="2895480"/>
            <a:ext cx="7567200" cy="1777680"/>
          </a:xfrm>
          <a:prstGeom prst="rect">
            <a:avLst/>
          </a:prstGeom>
          <a:ln w="0">
            <a:noFill/>
          </a:ln>
        </p:spPr>
      </p:pic>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9" name="Title 1"/>
          <p:cNvSpPr/>
          <p:nvPr/>
        </p:nvSpPr>
        <p:spPr>
          <a:xfrm>
            <a:off x="2895480" y="764280"/>
            <a:ext cx="8609040" cy="1291680"/>
          </a:xfrm>
          <a:prstGeom prst="rect">
            <a:avLst/>
          </a:prstGeom>
          <a:noFill/>
          <a:ln w="0">
            <a:noFill/>
          </a:ln>
        </p:spPr>
        <p:style>
          <a:lnRef idx="0"/>
          <a:fillRef idx="0"/>
          <a:effectRef idx="0"/>
          <a:fontRef idx="minor"/>
        </p:style>
        <p:txBody>
          <a:bodyPr lIns="90000" rIns="90000" tIns="45000" bIns="45000" anchor="ctr">
            <a:noAutofit/>
          </a:bodyPr>
          <a:p>
            <a:pPr algn="r">
              <a:lnSpc>
                <a:spcPct val="90000"/>
              </a:lnSpc>
            </a:pPr>
            <a:r>
              <a:rPr b="0" lang="en-US" sz="4000" spc="-1" strike="noStrike" cap="all">
                <a:solidFill>
                  <a:srgbClr val="ffffff"/>
                </a:solidFill>
                <a:latin typeface="Century Gothic"/>
                <a:ea typeface="DejaVu Sans"/>
              </a:rPr>
              <a:t>dir example</a:t>
            </a:r>
            <a:endParaRPr b="0" lang="en-US" sz="4000" spc="-1" strike="noStrike">
              <a:latin typeface="Arial"/>
            </a:endParaRPr>
          </a:p>
        </p:txBody>
      </p:sp>
      <p:pic>
        <p:nvPicPr>
          <p:cNvPr id="300" name="Content Placeholder 3" descr=""/>
          <p:cNvPicPr/>
          <p:nvPr/>
        </p:nvPicPr>
        <p:blipFill>
          <a:blip r:embed="rId1"/>
          <a:stretch/>
        </p:blipFill>
        <p:spPr>
          <a:xfrm>
            <a:off x="1184400" y="2536560"/>
            <a:ext cx="9556200" cy="3156120"/>
          </a:xfrm>
          <a:prstGeom prst="rect">
            <a:avLst/>
          </a:prstGeom>
          <a:ln w="0">
            <a:noFill/>
          </a:ln>
        </p:spPr>
      </p:pic>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1" name="Title 1"/>
          <p:cNvSpPr/>
          <p:nvPr/>
        </p:nvSpPr>
        <p:spPr>
          <a:xfrm>
            <a:off x="2895480" y="764280"/>
            <a:ext cx="8609040" cy="1291680"/>
          </a:xfrm>
          <a:prstGeom prst="rect">
            <a:avLst/>
          </a:prstGeom>
          <a:noFill/>
          <a:ln w="0">
            <a:noFill/>
          </a:ln>
        </p:spPr>
        <p:style>
          <a:lnRef idx="0"/>
          <a:fillRef idx="0"/>
          <a:effectRef idx="0"/>
          <a:fontRef idx="minor"/>
        </p:style>
        <p:txBody>
          <a:bodyPr lIns="90000" rIns="90000" tIns="45000" bIns="45000" anchor="ctr">
            <a:noAutofit/>
          </a:bodyPr>
          <a:p>
            <a:pPr algn="r">
              <a:lnSpc>
                <a:spcPct val="90000"/>
              </a:lnSpc>
            </a:pPr>
            <a:r>
              <a:rPr b="0" lang="en-US" sz="4000" spc="-1" strike="noStrike" cap="all">
                <a:solidFill>
                  <a:srgbClr val="ffffff"/>
                </a:solidFill>
                <a:latin typeface="Century Gothic"/>
                <a:ea typeface="DejaVu Sans"/>
              </a:rPr>
              <a:t>Type example</a:t>
            </a:r>
            <a:endParaRPr b="0" lang="en-US" sz="4000" spc="-1" strike="noStrike">
              <a:latin typeface="Arial"/>
            </a:endParaRPr>
          </a:p>
        </p:txBody>
      </p:sp>
      <p:sp>
        <p:nvSpPr>
          <p:cNvPr id="302" name="Content Placeholder 2"/>
          <p:cNvSpPr/>
          <p:nvPr/>
        </p:nvSpPr>
        <p:spPr>
          <a:xfrm>
            <a:off x="685800" y="2194560"/>
            <a:ext cx="10819080" cy="4022640"/>
          </a:xfrm>
          <a:prstGeom prst="rect">
            <a:avLst/>
          </a:prstGeom>
          <a:noFill/>
          <a:ln w="0">
            <a:noFill/>
          </a:ln>
        </p:spPr>
        <p:style>
          <a:lnRef idx="0"/>
          <a:fillRef idx="0"/>
          <a:effectRef idx="0"/>
          <a:fontRef idx="minor"/>
        </p:style>
      </p:sp>
      <p:pic>
        <p:nvPicPr>
          <p:cNvPr id="303" name="Picture 4" descr=""/>
          <p:cNvPicPr/>
          <p:nvPr/>
        </p:nvPicPr>
        <p:blipFill>
          <a:blip r:embed="rId1"/>
          <a:stretch/>
        </p:blipFill>
        <p:spPr>
          <a:xfrm>
            <a:off x="685800" y="2194560"/>
            <a:ext cx="4082040" cy="1082520"/>
          </a:xfrm>
          <a:prstGeom prst="rect">
            <a:avLst/>
          </a:prstGeom>
          <a:ln w="0">
            <a:noFill/>
          </a:ln>
        </p:spPr>
      </p:pic>
      <p:pic>
        <p:nvPicPr>
          <p:cNvPr id="304" name="Picture 5" descr=""/>
          <p:cNvPicPr/>
          <p:nvPr/>
        </p:nvPicPr>
        <p:blipFill>
          <a:blip r:embed="rId2"/>
          <a:stretch/>
        </p:blipFill>
        <p:spPr>
          <a:xfrm>
            <a:off x="6897600" y="5412960"/>
            <a:ext cx="4607280" cy="804600"/>
          </a:xfrm>
          <a:prstGeom prst="rect">
            <a:avLst/>
          </a:prstGeom>
          <a:ln w="0">
            <a:noFill/>
          </a:ln>
        </p:spPr>
      </p:pic>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5" name="Title 1"/>
          <p:cNvSpPr/>
          <p:nvPr/>
        </p:nvSpPr>
        <p:spPr>
          <a:xfrm>
            <a:off x="2895480" y="764280"/>
            <a:ext cx="8609040" cy="1291680"/>
          </a:xfrm>
          <a:prstGeom prst="rect">
            <a:avLst/>
          </a:prstGeom>
          <a:noFill/>
          <a:ln w="0">
            <a:noFill/>
          </a:ln>
        </p:spPr>
        <p:style>
          <a:lnRef idx="0"/>
          <a:fillRef idx="0"/>
          <a:effectRef idx="0"/>
          <a:fontRef idx="minor"/>
        </p:style>
        <p:txBody>
          <a:bodyPr lIns="90000" rIns="90000" tIns="45000" bIns="45000" anchor="ctr">
            <a:noAutofit/>
          </a:bodyPr>
          <a:p>
            <a:pPr algn="r">
              <a:lnSpc>
                <a:spcPct val="90000"/>
              </a:lnSpc>
            </a:pPr>
            <a:r>
              <a:rPr b="0" lang="en-US" sz="4000" spc="-1" strike="noStrike" cap="all">
                <a:solidFill>
                  <a:srgbClr val="ffffff"/>
                </a:solidFill>
                <a:latin typeface="Century Gothic"/>
                <a:ea typeface="DejaVu Sans"/>
              </a:rPr>
              <a:t>User input</a:t>
            </a:r>
            <a:endParaRPr b="0" lang="en-US" sz="4000" spc="-1" strike="noStrike">
              <a:latin typeface="Arial"/>
            </a:endParaRPr>
          </a:p>
        </p:txBody>
      </p:sp>
      <p:sp>
        <p:nvSpPr>
          <p:cNvPr id="306" name="Content Placeholder 2"/>
          <p:cNvSpPr/>
          <p:nvPr/>
        </p:nvSpPr>
        <p:spPr>
          <a:xfrm>
            <a:off x="685800" y="2194560"/>
            <a:ext cx="10819080" cy="4022640"/>
          </a:xfrm>
          <a:prstGeom prst="rect">
            <a:avLst/>
          </a:prstGeom>
          <a:noFill/>
          <a:ln w="0">
            <a:noFill/>
          </a:ln>
        </p:spPr>
        <p:style>
          <a:lnRef idx="0"/>
          <a:fillRef idx="0"/>
          <a:effectRef idx="0"/>
          <a:fontRef idx="minor"/>
        </p:style>
        <p:txBody>
          <a:bodyPr lIns="90000" rIns="90000" tIns="45000" bIns="45000">
            <a:noAutofit/>
          </a:bodyPr>
          <a:p>
            <a:pPr marL="228600" indent="-227160">
              <a:lnSpc>
                <a:spcPct val="90000"/>
              </a:lnSpc>
              <a:spcBef>
                <a:spcPts val="1001"/>
              </a:spcBef>
              <a:buClr>
                <a:srgbClr val="ffffff"/>
              </a:buClr>
              <a:buFont typeface="Arial"/>
              <a:buChar char="•"/>
            </a:pPr>
            <a:r>
              <a:rPr b="0" lang="en-US" sz="2200" spc="-1" strike="noStrike">
                <a:solidFill>
                  <a:srgbClr val="ffffff"/>
                </a:solidFill>
                <a:latin typeface="Century Gothic"/>
                <a:ea typeface="DejaVu Sans"/>
              </a:rPr>
              <a:t>Most basic form of input: Keyboard input</a:t>
            </a:r>
            <a:endParaRPr b="0" lang="en-US" sz="2200" spc="-1" strike="noStrike">
              <a:latin typeface="Arial"/>
            </a:endParaRPr>
          </a:p>
          <a:p>
            <a:pPr marL="228600" indent="-227160">
              <a:lnSpc>
                <a:spcPct val="90000"/>
              </a:lnSpc>
              <a:spcBef>
                <a:spcPts val="1001"/>
              </a:spcBef>
              <a:buClr>
                <a:srgbClr val="ffffff"/>
              </a:buClr>
              <a:buFont typeface="Arial"/>
              <a:buChar char="•"/>
            </a:pPr>
            <a:r>
              <a:rPr b="0" lang="en-US" sz="2200" spc="-1" strike="noStrike">
                <a:solidFill>
                  <a:srgbClr val="ffffff"/>
                </a:solidFill>
                <a:latin typeface="Century Gothic"/>
                <a:ea typeface="DejaVu Sans"/>
              </a:rPr>
              <a:t>Easy to capture using input()</a:t>
            </a:r>
            <a:endParaRPr b="0" lang="en-US" sz="2200" spc="-1" strike="noStrike">
              <a:latin typeface="Arial"/>
            </a:endParaRPr>
          </a:p>
          <a:p>
            <a:pPr>
              <a:lnSpc>
                <a:spcPct val="90000"/>
              </a:lnSpc>
              <a:spcBef>
                <a:spcPts val="1001"/>
              </a:spcBef>
            </a:pPr>
            <a:endParaRPr b="0" lang="en-US" sz="2200" spc="-1" strike="noStrike">
              <a:latin typeface="Arial"/>
            </a:endParaRPr>
          </a:p>
        </p:txBody>
      </p:sp>
      <p:pic>
        <p:nvPicPr>
          <p:cNvPr id="307" name="Picture 3" descr=""/>
          <p:cNvPicPr/>
          <p:nvPr/>
        </p:nvPicPr>
        <p:blipFill>
          <a:blip r:embed="rId1"/>
          <a:stretch/>
        </p:blipFill>
        <p:spPr>
          <a:xfrm>
            <a:off x="1079640" y="3114360"/>
            <a:ext cx="5015160" cy="1090800"/>
          </a:xfrm>
          <a:prstGeom prst="rect">
            <a:avLst/>
          </a:prstGeom>
          <a:ln w="0">
            <a:noFill/>
          </a:ln>
        </p:spPr>
      </p:pic>
      <p:pic>
        <p:nvPicPr>
          <p:cNvPr id="308" name="Picture 4" descr=""/>
          <p:cNvPicPr/>
          <p:nvPr/>
        </p:nvPicPr>
        <p:blipFill>
          <a:blip r:embed="rId2"/>
          <a:stretch/>
        </p:blipFill>
        <p:spPr>
          <a:xfrm>
            <a:off x="7797960" y="3840480"/>
            <a:ext cx="2005200" cy="1420920"/>
          </a:xfrm>
          <a:prstGeom prst="rect">
            <a:avLst/>
          </a:prstGeom>
          <a:ln w="0">
            <a:noFill/>
          </a:ln>
        </p:spPr>
      </p:pic>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0000"/>
        </a:solidFill>
      </p:bgPr>
    </p:bg>
    <p:spTree>
      <p:nvGrpSpPr>
        <p:cNvPr id="1" name=""/>
        <p:cNvGrpSpPr/>
        <p:nvPr/>
      </p:nvGrpSpPr>
      <p:grpSpPr>
        <a:xfrm>
          <a:off x="0" y="0"/>
          <a:ext cx="0" cy="0"/>
          <a:chOff x="0" y="0"/>
          <a:chExt cx="0" cy="0"/>
        </a:xfrm>
      </p:grpSpPr>
      <p:sp>
        <p:nvSpPr>
          <p:cNvPr id="309" name="Rounded Rectangle 14"/>
          <p:cNvSpPr/>
          <p:nvPr/>
        </p:nvSpPr>
        <p:spPr>
          <a:xfrm>
            <a:off x="4636080" y="0"/>
            <a:ext cx="7554600" cy="6856560"/>
          </a:xfrm>
          <a:prstGeom prst="rect">
            <a:avLst/>
          </a:prstGeom>
          <a:solidFill>
            <a:srgbClr val="454545"/>
          </a:solidFill>
          <a:ln w="12600">
            <a:noFill/>
          </a:ln>
        </p:spPr>
        <p:style>
          <a:lnRef idx="0"/>
          <a:fillRef idx="0"/>
          <a:effectRef idx="0"/>
          <a:fontRef idx="minor"/>
        </p:style>
      </p:sp>
      <p:sp>
        <p:nvSpPr>
          <p:cNvPr id="310" name="Rectangle 9"/>
          <p:cNvSpPr/>
          <p:nvPr/>
        </p:nvSpPr>
        <p:spPr>
          <a:xfrm>
            <a:off x="0" y="0"/>
            <a:ext cx="4634640" cy="6856560"/>
          </a:xfrm>
          <a:prstGeom prst="rect">
            <a:avLst/>
          </a:prstGeom>
          <a:solidFill>
            <a:srgbClr val="000000"/>
          </a:solidFill>
          <a:ln w="12600">
            <a:noFill/>
          </a:ln>
          <a:effectLst>
            <a:outerShdw blurRad="63360" dir="0" dist="38160">
              <a:srgbClr val="000000">
                <a:alpha val="40000"/>
              </a:srgbClr>
            </a:outerShdw>
          </a:effectLst>
        </p:spPr>
        <p:style>
          <a:lnRef idx="0"/>
          <a:fillRef idx="0"/>
          <a:effectRef idx="0"/>
          <a:fontRef idx="minor"/>
        </p:style>
      </p:sp>
      <p:pic>
        <p:nvPicPr>
          <p:cNvPr id="311" name="Picture 11" descr=""/>
          <p:cNvPicPr/>
          <p:nvPr/>
        </p:nvPicPr>
        <p:blipFill>
          <a:blip r:embed="rId1"/>
          <a:srcRect l="0" t="0" r="62008" b="0"/>
          <a:stretch/>
        </p:blipFill>
        <p:spPr>
          <a:xfrm>
            <a:off x="0" y="4375080"/>
            <a:ext cx="4634640" cy="2481480"/>
          </a:xfrm>
          <a:prstGeom prst="rect">
            <a:avLst/>
          </a:prstGeom>
          <a:ln w="0">
            <a:noFill/>
          </a:ln>
        </p:spPr>
      </p:pic>
      <p:sp>
        <p:nvSpPr>
          <p:cNvPr id="312" name="Title 1"/>
          <p:cNvSpPr/>
          <p:nvPr/>
        </p:nvSpPr>
        <p:spPr>
          <a:xfrm>
            <a:off x="666000" y="987120"/>
            <a:ext cx="3546720" cy="4696560"/>
          </a:xfrm>
          <a:prstGeom prst="rect">
            <a:avLst/>
          </a:prstGeom>
          <a:noFill/>
          <a:ln w="0">
            <a:noFill/>
          </a:ln>
        </p:spPr>
        <p:style>
          <a:lnRef idx="0"/>
          <a:fillRef idx="0"/>
          <a:effectRef idx="0"/>
          <a:fontRef idx="minor"/>
        </p:style>
        <p:txBody>
          <a:bodyPr lIns="90000" rIns="90000" tIns="45000" bIns="45000" anchor="ctr">
            <a:normAutofit/>
          </a:bodyPr>
          <a:p>
            <a:pPr algn="r">
              <a:lnSpc>
                <a:spcPct val="90000"/>
              </a:lnSpc>
            </a:pPr>
            <a:r>
              <a:rPr b="0" lang="en-US" sz="3600" spc="-1" strike="noStrike" cap="all">
                <a:solidFill>
                  <a:srgbClr val="ffffff"/>
                </a:solidFill>
                <a:latin typeface="Century Gothic"/>
                <a:ea typeface="DejaVu Sans"/>
              </a:rPr>
              <a:t>Hello world </a:t>
            </a:r>
            <a:br/>
            <a:r>
              <a:rPr b="0" lang="en-US" sz="3600" spc="-1" strike="noStrike" cap="all">
                <a:solidFill>
                  <a:srgbClr val="ffffff"/>
                </a:solidFill>
                <a:latin typeface="Century Gothic"/>
                <a:ea typeface="DejaVu Sans"/>
              </a:rPr>
              <a:t>(Python Interactive)</a:t>
            </a:r>
            <a:endParaRPr b="0" lang="en-US" sz="3600" spc="-1" strike="noStrike">
              <a:latin typeface="Arial"/>
            </a:endParaRPr>
          </a:p>
        </p:txBody>
      </p:sp>
      <p:sp>
        <p:nvSpPr>
          <p:cNvPr id="313" name="Content Placeholder 2"/>
          <p:cNvSpPr/>
          <p:nvPr/>
        </p:nvSpPr>
        <p:spPr>
          <a:xfrm>
            <a:off x="5058000" y="987120"/>
            <a:ext cx="5754600" cy="4696560"/>
          </a:xfrm>
          <a:prstGeom prst="rect">
            <a:avLst/>
          </a:prstGeom>
          <a:noFill/>
          <a:ln w="0">
            <a:noFill/>
          </a:ln>
        </p:spPr>
        <p:style>
          <a:lnRef idx="0"/>
          <a:fillRef idx="0"/>
          <a:effectRef idx="0"/>
          <a:fontRef idx="minor"/>
        </p:style>
        <p:txBody>
          <a:bodyPr lIns="90000" rIns="90000" tIns="45000" bIns="45000" anchor="ctr">
            <a:normAutofit/>
          </a:bodyPr>
          <a:p>
            <a:pPr>
              <a:lnSpc>
                <a:spcPct val="90000"/>
              </a:lnSpc>
              <a:spcBef>
                <a:spcPts val="1001"/>
              </a:spcBef>
              <a:tabLst>
                <a:tab algn="l" pos="0"/>
              </a:tabLst>
            </a:pPr>
            <a:endParaRPr b="0" lang="en-US" sz="1800" spc="-1" strike="noStrike">
              <a:latin typeface="Arial"/>
            </a:endParaRPr>
          </a:p>
          <a:p>
            <a:pPr marL="228600" indent="-227160">
              <a:lnSpc>
                <a:spcPct val="90000"/>
              </a:lnSpc>
              <a:spcBef>
                <a:spcPts val="1001"/>
              </a:spcBef>
              <a:buClr>
                <a:srgbClr val="ffffff"/>
              </a:buClr>
              <a:buFont typeface="Arial"/>
              <a:buChar char="•"/>
              <a:tabLst>
                <a:tab algn="l" pos="0"/>
              </a:tabLst>
            </a:pPr>
            <a:r>
              <a:rPr b="0" lang="en-US" sz="1800" spc="-1" strike="noStrike">
                <a:solidFill>
                  <a:srgbClr val="ffffff"/>
                </a:solidFill>
                <a:latin typeface="Century Gothic"/>
                <a:ea typeface="DejaVu Sans"/>
              </a:rPr>
              <a:t>Let’s expand hello world. That was too easy.  Let’s try using what we learned to ask the user for his name and customize the response.</a:t>
            </a:r>
            <a:endParaRPr b="0" lang="en-US" sz="1800" spc="-1" strike="noStrike">
              <a:latin typeface="Arial"/>
            </a:endParaRPr>
          </a:p>
          <a:p>
            <a:pPr marL="228600" indent="-227160">
              <a:lnSpc>
                <a:spcPct val="90000"/>
              </a:lnSpc>
              <a:spcBef>
                <a:spcPts val="1001"/>
              </a:spcBef>
              <a:buClr>
                <a:srgbClr val="ffffff"/>
              </a:buClr>
              <a:buFont typeface="Arial"/>
              <a:buChar char="•"/>
              <a:tabLst>
                <a:tab algn="l" pos="0"/>
              </a:tabLst>
            </a:pPr>
            <a:r>
              <a:rPr b="0" lang="en-US" sz="1800" spc="-1" strike="noStrike">
                <a:solidFill>
                  <a:srgbClr val="ffffff"/>
                </a:solidFill>
                <a:latin typeface="Century Gothic"/>
                <a:ea typeface="DejaVu Sans"/>
              </a:rPr>
              <a:t>Launch Python3 – typically typing ‘python3’ in the terminal and hit enter </a:t>
            </a:r>
            <a:endParaRPr b="0" lang="en-US" sz="1800" spc="-1" strike="noStrike">
              <a:latin typeface="Arial"/>
            </a:endParaRPr>
          </a:p>
          <a:p>
            <a:pPr marL="228600" indent="-227160">
              <a:lnSpc>
                <a:spcPct val="90000"/>
              </a:lnSpc>
              <a:spcBef>
                <a:spcPts val="1001"/>
              </a:spcBef>
              <a:buClr>
                <a:srgbClr val="ffffff"/>
              </a:buClr>
              <a:buFont typeface="Arial"/>
              <a:buChar char="•"/>
              <a:tabLst>
                <a:tab algn="l" pos="0"/>
              </a:tabLst>
            </a:pPr>
            <a:r>
              <a:rPr b="0" lang="en-US" sz="1800" spc="-1" strike="noStrike">
                <a:solidFill>
                  <a:srgbClr val="ffffff"/>
                </a:solidFill>
                <a:latin typeface="Century Gothic"/>
                <a:ea typeface="DejaVu Sans"/>
              </a:rPr>
              <a:t>From the interactive prompt type the following:</a:t>
            </a:r>
            <a:endParaRPr b="0" lang="en-US" sz="1800" spc="-1" strike="noStrike">
              <a:latin typeface="Arial"/>
            </a:endParaRPr>
          </a:p>
          <a:p>
            <a:pPr>
              <a:lnSpc>
                <a:spcPct val="90000"/>
              </a:lnSpc>
              <a:spcBef>
                <a:spcPts val="1001"/>
              </a:spcBef>
              <a:tabLst>
                <a:tab algn="l" pos="0"/>
              </a:tabLst>
            </a:pPr>
            <a:endParaRPr b="0" lang="en-US" sz="1800" spc="-1" strike="noStrike">
              <a:latin typeface="Arial"/>
            </a:endParaRPr>
          </a:p>
          <a:p>
            <a:pPr marL="457200">
              <a:lnSpc>
                <a:spcPct val="90000"/>
              </a:lnSpc>
              <a:spcBef>
                <a:spcPts val="499"/>
              </a:spcBef>
              <a:tabLst>
                <a:tab algn="l" pos="0"/>
              </a:tabLst>
            </a:pPr>
            <a:r>
              <a:rPr b="0" lang="en-US" sz="1600" spc="-1" strike="noStrike">
                <a:solidFill>
                  <a:srgbClr val="ffffff"/>
                </a:solidFill>
                <a:latin typeface="Century Gothic"/>
                <a:ea typeface="DejaVu Sans"/>
              </a:rPr>
              <a:t>&gt;&gt;&gt;&gt; name = input(‘what is your name? ‘)</a:t>
            </a:r>
            <a:endParaRPr b="0" lang="en-US" sz="1600" spc="-1" strike="noStrike">
              <a:latin typeface="Arial"/>
            </a:endParaRPr>
          </a:p>
          <a:p>
            <a:pPr marL="457200">
              <a:lnSpc>
                <a:spcPct val="90000"/>
              </a:lnSpc>
              <a:spcBef>
                <a:spcPts val="499"/>
              </a:spcBef>
              <a:tabLst>
                <a:tab algn="l" pos="0"/>
              </a:tabLst>
            </a:pPr>
            <a:r>
              <a:rPr b="0" lang="en-US" sz="1600" spc="-1" strike="noStrike">
                <a:solidFill>
                  <a:srgbClr val="ffffff"/>
                </a:solidFill>
                <a:latin typeface="Century Gothic"/>
                <a:ea typeface="DejaVu Sans"/>
              </a:rPr>
              <a:t>print(‘hello ‘ + name + ‘.  It is nice to meet you?’)</a:t>
            </a:r>
            <a:endParaRPr b="0" lang="en-US" sz="1600" spc="-1" strike="noStrike">
              <a:latin typeface="Arial"/>
            </a:endParaRPr>
          </a:p>
          <a:p>
            <a:pPr marL="457200">
              <a:lnSpc>
                <a:spcPct val="100000"/>
              </a:lnSpc>
              <a:tabLst>
                <a:tab algn="l" pos="0"/>
              </a:tabLst>
            </a:pPr>
            <a:endParaRPr b="0" lang="en-US" sz="1600" spc="-1" strike="noStrike">
              <a:latin typeface="Arial"/>
            </a:endParaRPr>
          </a:p>
        </p:txBody>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gradFill rotWithShape="0">
          <a:gsLst>
            <a:gs pos="0">
              <a:srgbClr val="515151"/>
            </a:gs>
            <a:gs pos="100000">
              <a:srgbClr val="2d2d2d"/>
            </a:gs>
          </a:gsLst>
          <a:lin ang="5400000"/>
        </a:gradFill>
      </p:bgPr>
    </p:bg>
    <p:spTree>
      <p:nvGrpSpPr>
        <p:cNvPr id="1" name=""/>
        <p:cNvGrpSpPr/>
        <p:nvPr/>
      </p:nvGrpSpPr>
      <p:grpSpPr>
        <a:xfrm>
          <a:off x="0" y="0"/>
          <a:ext cx="0" cy="0"/>
          <a:chOff x="0" y="0"/>
          <a:chExt cx="0" cy="0"/>
        </a:xfrm>
      </p:grpSpPr>
      <p:pic>
        <p:nvPicPr>
          <p:cNvPr id="314" name="Picture 7" descr=""/>
          <p:cNvPicPr/>
          <p:nvPr/>
        </p:nvPicPr>
        <p:blipFill>
          <a:blip r:embed="rId1"/>
          <a:stretch/>
        </p:blipFill>
        <p:spPr>
          <a:xfrm>
            <a:off x="0" y="0"/>
            <a:ext cx="12190680" cy="1440000"/>
          </a:xfrm>
          <a:prstGeom prst="rect">
            <a:avLst/>
          </a:prstGeom>
          <a:ln w="0">
            <a:noFill/>
          </a:ln>
        </p:spPr>
      </p:pic>
      <p:sp>
        <p:nvSpPr>
          <p:cNvPr id="315" name="Rectangle 9"/>
          <p:cNvSpPr/>
          <p:nvPr/>
        </p:nvSpPr>
        <p:spPr>
          <a:xfrm>
            <a:off x="0" y="0"/>
            <a:ext cx="12190680" cy="6856560"/>
          </a:xfrm>
          <a:prstGeom prst="rect">
            <a:avLst/>
          </a:prstGeom>
          <a:gradFill rotWithShape="0">
            <a:gsLst>
              <a:gs pos="0">
                <a:srgbClr val="515151"/>
              </a:gs>
              <a:gs pos="100000">
                <a:srgbClr val="2d2d2d"/>
              </a:gs>
            </a:gsLst>
            <a:lin ang="5400000"/>
          </a:gradFill>
          <a:ln w="12600">
            <a:noFill/>
          </a:ln>
        </p:spPr>
        <p:style>
          <a:lnRef idx="0"/>
          <a:fillRef idx="0"/>
          <a:effectRef idx="0"/>
          <a:fontRef idx="minor"/>
        </p:style>
      </p:sp>
      <p:sp>
        <p:nvSpPr>
          <p:cNvPr id="316" name="Title 1"/>
          <p:cNvSpPr/>
          <p:nvPr/>
        </p:nvSpPr>
        <p:spPr>
          <a:xfrm>
            <a:off x="683640" y="764280"/>
            <a:ext cx="3172320" cy="5214600"/>
          </a:xfrm>
          <a:prstGeom prst="rect">
            <a:avLst/>
          </a:prstGeom>
          <a:noFill/>
          <a:ln w="0">
            <a:noFill/>
          </a:ln>
        </p:spPr>
        <p:style>
          <a:lnRef idx="0"/>
          <a:fillRef idx="0"/>
          <a:effectRef idx="0"/>
          <a:fontRef idx="minor"/>
        </p:style>
        <p:txBody>
          <a:bodyPr lIns="90000" rIns="90000" tIns="45000" bIns="45000" anchor="ctr">
            <a:normAutofit/>
          </a:bodyPr>
          <a:p>
            <a:pPr algn="r">
              <a:lnSpc>
                <a:spcPct val="90000"/>
              </a:lnSpc>
            </a:pPr>
            <a:r>
              <a:rPr b="0" lang="en-US" sz="4000" spc="-1" strike="noStrike" cap="all">
                <a:solidFill>
                  <a:srgbClr val="ffffff"/>
                </a:solidFill>
                <a:latin typeface="Century Gothic"/>
                <a:ea typeface="DejaVu Sans"/>
              </a:rPr>
              <a:t>Module 2</a:t>
            </a:r>
            <a:endParaRPr b="0" lang="en-US" sz="4000" spc="-1" strike="noStrike">
              <a:latin typeface="Arial"/>
            </a:endParaRPr>
          </a:p>
        </p:txBody>
      </p:sp>
      <p:sp>
        <p:nvSpPr>
          <p:cNvPr id="317" name="Straight Connector 11"/>
          <p:cNvSpPr/>
          <p:nvPr/>
        </p:nvSpPr>
        <p:spPr>
          <a:xfrm>
            <a:off x="4127040" y="1923480"/>
            <a:ext cx="360" cy="3017520"/>
          </a:xfrm>
          <a:prstGeom prst="line">
            <a:avLst/>
          </a:prstGeom>
          <a:ln w="19080">
            <a:solidFill>
              <a:srgbClr val="df2e28"/>
            </a:solidFill>
            <a:round/>
          </a:ln>
        </p:spPr>
        <p:style>
          <a:lnRef idx="0"/>
          <a:fillRef idx="0"/>
          <a:effectRef idx="0"/>
          <a:fontRef idx="minor"/>
        </p:style>
      </p:sp>
      <p:sp>
        <p:nvSpPr>
          <p:cNvPr id="318" name="Text Placeholder 2"/>
          <p:cNvSpPr/>
          <p:nvPr/>
        </p:nvSpPr>
        <p:spPr>
          <a:xfrm>
            <a:off x="4370040" y="764280"/>
            <a:ext cx="7085160" cy="5214600"/>
          </a:xfrm>
          <a:prstGeom prst="rect">
            <a:avLst/>
          </a:prstGeom>
          <a:noFill/>
          <a:ln w="0">
            <a:noFill/>
          </a:ln>
        </p:spPr>
        <p:style>
          <a:lnRef idx="0"/>
          <a:fillRef idx="0"/>
          <a:effectRef idx="0"/>
          <a:fontRef idx="minor"/>
        </p:style>
        <p:txBody>
          <a:bodyPr lIns="90000" rIns="90000" tIns="45000" bIns="45000" anchor="ctr">
            <a:normAutofit/>
          </a:bodyPr>
          <a:p>
            <a:pPr>
              <a:lnSpc>
                <a:spcPct val="90000"/>
              </a:lnSpc>
              <a:spcBef>
                <a:spcPts val="1001"/>
              </a:spcBef>
              <a:tabLst>
                <a:tab algn="l" pos="0"/>
              </a:tabLst>
            </a:pPr>
            <a:r>
              <a:rPr b="0" lang="en-US" sz="4000" spc="-1" strike="noStrike">
                <a:solidFill>
                  <a:srgbClr val="ffffff"/>
                </a:solidFill>
                <a:latin typeface="Century Gothic"/>
                <a:ea typeface="DejaVu Sans"/>
              </a:rPr>
              <a:t>All the math you need to know - sometimes</a:t>
            </a:r>
            <a:endParaRPr b="0" lang="en-US" sz="4000" spc="-1" strike="noStrike">
              <a:latin typeface="Arial"/>
            </a:endParaRPr>
          </a:p>
        </p:txBody>
      </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9" name="Title 1"/>
          <p:cNvSpPr/>
          <p:nvPr/>
        </p:nvSpPr>
        <p:spPr>
          <a:xfrm>
            <a:off x="2895480" y="764280"/>
            <a:ext cx="8609040" cy="1291680"/>
          </a:xfrm>
          <a:prstGeom prst="rect">
            <a:avLst/>
          </a:prstGeom>
          <a:noFill/>
          <a:ln w="0">
            <a:noFill/>
          </a:ln>
        </p:spPr>
        <p:style>
          <a:lnRef idx="0"/>
          <a:fillRef idx="0"/>
          <a:effectRef idx="0"/>
          <a:fontRef idx="minor"/>
        </p:style>
        <p:txBody>
          <a:bodyPr lIns="90000" rIns="90000" tIns="45000" bIns="45000" anchor="ctr">
            <a:noAutofit/>
          </a:bodyPr>
          <a:p>
            <a:pPr algn="r">
              <a:lnSpc>
                <a:spcPct val="90000"/>
              </a:lnSpc>
            </a:pPr>
            <a:r>
              <a:rPr b="0" lang="en-US" sz="4000" spc="-1" strike="noStrike" cap="all">
                <a:solidFill>
                  <a:srgbClr val="ffffff"/>
                </a:solidFill>
                <a:latin typeface="Century Gothic"/>
                <a:ea typeface="DejaVu Sans"/>
              </a:rPr>
              <a:t>Conditionals</a:t>
            </a:r>
            <a:endParaRPr b="0" lang="en-US" sz="4000" spc="-1" strike="noStrike">
              <a:latin typeface="Arial"/>
            </a:endParaRPr>
          </a:p>
        </p:txBody>
      </p:sp>
      <p:sp>
        <p:nvSpPr>
          <p:cNvPr id="320" name="Content Placeholder 2"/>
          <p:cNvSpPr/>
          <p:nvPr/>
        </p:nvSpPr>
        <p:spPr>
          <a:xfrm>
            <a:off x="685800" y="2194560"/>
            <a:ext cx="10819080" cy="4022640"/>
          </a:xfrm>
          <a:prstGeom prst="rect">
            <a:avLst/>
          </a:prstGeom>
          <a:noFill/>
          <a:ln w="0">
            <a:noFill/>
          </a:ln>
        </p:spPr>
        <p:style>
          <a:lnRef idx="0"/>
          <a:fillRef idx="0"/>
          <a:effectRef idx="0"/>
          <a:fontRef idx="minor"/>
        </p:style>
        <p:txBody>
          <a:bodyPr lIns="90000" rIns="90000" tIns="45000" bIns="45000">
            <a:noAutofit/>
          </a:bodyPr>
          <a:p>
            <a:pPr marL="228600" indent="-227160">
              <a:lnSpc>
                <a:spcPct val="90000"/>
              </a:lnSpc>
              <a:spcBef>
                <a:spcPts val="1001"/>
              </a:spcBef>
              <a:buClr>
                <a:srgbClr val="ffffff"/>
              </a:buClr>
              <a:buFont typeface="Arial"/>
              <a:buChar char="•"/>
            </a:pPr>
            <a:r>
              <a:rPr b="0" lang="en-US" sz="2200" spc="-1" strike="noStrike">
                <a:solidFill>
                  <a:srgbClr val="ffffff"/>
                </a:solidFill>
                <a:latin typeface="Century Gothic"/>
                <a:ea typeface="DejaVu Sans"/>
              </a:rPr>
              <a:t>Ultimately decisions in conditionals break down into true/false, yes or no, 1 or 0.</a:t>
            </a:r>
            <a:endParaRPr b="0" lang="en-US" sz="2200" spc="-1" strike="noStrike">
              <a:latin typeface="Arial"/>
            </a:endParaRPr>
          </a:p>
          <a:p>
            <a:pPr marL="228600" indent="-227160">
              <a:lnSpc>
                <a:spcPct val="90000"/>
              </a:lnSpc>
              <a:spcBef>
                <a:spcPts val="1001"/>
              </a:spcBef>
              <a:buClr>
                <a:srgbClr val="ffffff"/>
              </a:buClr>
              <a:buFont typeface="Arial"/>
              <a:buChar char="•"/>
            </a:pPr>
            <a:r>
              <a:rPr b="0" lang="en-US" sz="2200" spc="-1" strike="noStrike">
                <a:solidFill>
                  <a:srgbClr val="ffffff"/>
                </a:solidFill>
                <a:latin typeface="Century Gothic"/>
                <a:ea typeface="DejaVu Sans"/>
              </a:rPr>
              <a:t>The can be added together with Boolean algebra or logical operators</a:t>
            </a:r>
            <a:endParaRPr b="0" lang="en-US" sz="2200" spc="-1" strike="noStrike">
              <a:latin typeface="Arial"/>
            </a:endParaRPr>
          </a:p>
          <a:p>
            <a:pPr>
              <a:lnSpc>
                <a:spcPct val="90000"/>
              </a:lnSpc>
              <a:spcBef>
                <a:spcPts val="1001"/>
              </a:spcBef>
            </a:pPr>
            <a:endParaRPr b="0" lang="en-US" sz="2200" spc="-1" strike="noStrike">
              <a:latin typeface="Arial"/>
            </a:endParaRPr>
          </a:p>
        </p:txBody>
      </p:sp>
      <p:graphicFrame>
        <p:nvGraphicFramePr>
          <p:cNvPr id="321" name="Table 3"/>
          <p:cNvGraphicFramePr/>
          <p:nvPr/>
        </p:nvGraphicFramePr>
        <p:xfrm>
          <a:off x="847440" y="3429000"/>
          <a:ext cx="4645080" cy="2621520"/>
        </p:xfrm>
        <a:graphic>
          <a:graphicData uri="http://schemas.openxmlformats.org/drawingml/2006/table">
            <a:tbl>
              <a:tblPr/>
              <a:tblGrid>
                <a:gridCol w="1158480"/>
                <a:gridCol w="3486960"/>
              </a:tblGrid>
              <a:tr h="347760">
                <a:tc>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df2e28"/>
                    </a:solidFill>
                  </a:tcPr>
                </a:tc>
                <a:tc>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df2e28"/>
                    </a:solidFill>
                  </a:tcPr>
                </a:tc>
              </a:tr>
              <a:tr h="406800">
                <a:tc>
                  <a:txBody>
                    <a:bodyPr>
                      <a:noAutofit/>
                    </a:bodyPr>
                    <a:p>
                      <a:pPr>
                        <a:lnSpc>
                          <a:spcPct val="100000"/>
                        </a:lnSpc>
                      </a:pPr>
                      <a:r>
                        <a:rPr b="0" lang="en-US" sz="1800" spc="-1" strike="noStrike">
                          <a:solidFill>
                            <a:srgbClr val="000000"/>
                          </a:solidFill>
                          <a:latin typeface="Century Gothic"/>
                        </a:rPr>
                        <a:t>AND</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2cdcd"/>
                    </a:solidFill>
                  </a:tcPr>
                </a:tc>
                <a:tc>
                  <a:txBody>
                    <a:bodyPr>
                      <a:noAutofit/>
                    </a:bodyPr>
                    <a:p>
                      <a:pPr>
                        <a:lnSpc>
                          <a:spcPct val="100000"/>
                        </a:lnSpc>
                      </a:pPr>
                      <a:r>
                        <a:rPr b="0" lang="en-US" sz="1800" spc="-1" strike="noStrike">
                          <a:solidFill>
                            <a:srgbClr val="000000"/>
                          </a:solidFill>
                          <a:latin typeface="Century Gothic"/>
                        </a:rPr>
                        <a:t>True is both are True</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2cdcd"/>
                    </a:solidFill>
                  </a:tcPr>
                </a:tc>
              </a:tr>
              <a:tr h="622440">
                <a:tc>
                  <a:txBody>
                    <a:bodyPr>
                      <a:noAutofit/>
                    </a:bodyPr>
                    <a:p>
                      <a:pPr>
                        <a:lnSpc>
                          <a:spcPct val="100000"/>
                        </a:lnSpc>
                      </a:pPr>
                      <a:r>
                        <a:rPr b="0" lang="en-US" sz="1800" spc="-1" strike="noStrike">
                          <a:solidFill>
                            <a:srgbClr val="000000"/>
                          </a:solidFill>
                          <a:latin typeface="Century Gothic"/>
                        </a:rPr>
                        <a:t>OR</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9e7e7"/>
                    </a:solidFill>
                  </a:tcPr>
                </a:tc>
                <a:tc>
                  <a:txBody>
                    <a:bodyPr>
                      <a:noAutofit/>
                    </a:bodyPr>
                    <a:p>
                      <a:pPr>
                        <a:lnSpc>
                          <a:spcPct val="100000"/>
                        </a:lnSpc>
                      </a:pPr>
                      <a:r>
                        <a:rPr b="0" lang="en-US" sz="1800" spc="-1" strike="noStrike">
                          <a:solidFill>
                            <a:srgbClr val="000000"/>
                          </a:solidFill>
                          <a:latin typeface="Century Gothic"/>
                        </a:rPr>
                        <a:t>True if one of the other is True</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9e7e7"/>
                    </a:solidFill>
                  </a:tcPr>
                </a:tc>
              </a:tr>
              <a:tr h="622440">
                <a:tc>
                  <a:txBody>
                    <a:bodyPr>
                      <a:noAutofit/>
                    </a:bodyPr>
                    <a:p>
                      <a:pPr>
                        <a:lnSpc>
                          <a:spcPct val="100000"/>
                        </a:lnSpc>
                      </a:pPr>
                      <a:r>
                        <a:rPr b="0" lang="en-US" sz="1800" spc="-1" strike="noStrike">
                          <a:solidFill>
                            <a:srgbClr val="000000"/>
                          </a:solidFill>
                          <a:latin typeface="Century Gothic"/>
                        </a:rPr>
                        <a:t>XOR</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2cdcd"/>
                    </a:solidFill>
                  </a:tcPr>
                </a:tc>
                <a:tc>
                  <a:txBody>
                    <a:bodyPr>
                      <a:noAutofit/>
                    </a:bodyPr>
                    <a:p>
                      <a:pPr>
                        <a:lnSpc>
                          <a:spcPct val="100000"/>
                        </a:lnSpc>
                      </a:pPr>
                      <a:r>
                        <a:rPr b="0" lang="en-US" sz="1800" spc="-1" strike="noStrike">
                          <a:solidFill>
                            <a:srgbClr val="000000"/>
                          </a:solidFill>
                          <a:latin typeface="Century Gothic"/>
                        </a:rPr>
                        <a:t>True if one or the other is True, but not if both</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2cdcd"/>
                    </a:solidFill>
                  </a:tcPr>
                </a:tc>
              </a:tr>
              <a:tr h="622440">
                <a:tc>
                  <a:txBody>
                    <a:bodyPr>
                      <a:noAutofit/>
                    </a:bodyPr>
                    <a:p>
                      <a:pPr>
                        <a:lnSpc>
                          <a:spcPct val="100000"/>
                        </a:lnSpc>
                      </a:pPr>
                      <a:r>
                        <a:rPr b="0" lang="en-US" sz="1800" spc="-1" strike="noStrike">
                          <a:solidFill>
                            <a:srgbClr val="000000"/>
                          </a:solidFill>
                          <a:latin typeface="Century Gothic"/>
                        </a:rPr>
                        <a:t>NOT</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9e7e7"/>
                    </a:solidFill>
                  </a:tcPr>
                </a:tc>
                <a:tc>
                  <a:txBody>
                    <a:bodyPr>
                      <a:noAutofit/>
                    </a:bodyPr>
                    <a:p>
                      <a:pPr>
                        <a:lnSpc>
                          <a:spcPct val="100000"/>
                        </a:lnSpc>
                      </a:pPr>
                      <a:r>
                        <a:rPr b="0" lang="en-US" sz="1800" spc="-1" strike="noStrike">
                          <a:solidFill>
                            <a:srgbClr val="000000"/>
                          </a:solidFill>
                          <a:latin typeface="Century Gothic"/>
                        </a:rPr>
                        <a:t>(Unary) Invert the current result</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9e7e7"/>
                    </a:solidFill>
                  </a:tcPr>
                </a:tc>
              </a:tr>
            </a:tbl>
          </a:graphicData>
        </a:graphic>
      </p:graphicFrame>
      <p:graphicFrame>
        <p:nvGraphicFramePr>
          <p:cNvPr id="322" name="Table 4"/>
          <p:cNvGraphicFramePr/>
          <p:nvPr/>
        </p:nvGraphicFramePr>
        <p:xfrm>
          <a:off x="5805000" y="3752280"/>
          <a:ext cx="5804280" cy="1853640"/>
        </p:xfrm>
        <a:graphic>
          <a:graphicData uri="http://schemas.openxmlformats.org/drawingml/2006/table">
            <a:tbl>
              <a:tblPr/>
              <a:tblGrid>
                <a:gridCol w="1000440"/>
                <a:gridCol w="781560"/>
                <a:gridCol w="1002240"/>
                <a:gridCol w="803520"/>
                <a:gridCol w="1066680"/>
                <a:gridCol w="1150200"/>
              </a:tblGrid>
              <a:tr h="370800">
                <a:tc>
                  <a:txBody>
                    <a:bodyPr>
                      <a:noAutofit/>
                    </a:bodyPr>
                    <a:p>
                      <a:pPr algn="ctr">
                        <a:lnSpc>
                          <a:spcPct val="100000"/>
                        </a:lnSpc>
                      </a:pPr>
                      <a:r>
                        <a:rPr b="1" lang="en-US" sz="1800" spc="-1" strike="noStrike">
                          <a:solidFill>
                            <a:srgbClr val="ffffff"/>
                          </a:solidFill>
                          <a:latin typeface="Century Gothic"/>
                        </a:rPr>
                        <a:t>A</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df2e28"/>
                    </a:solidFill>
                  </a:tcPr>
                </a:tc>
                <a:tc>
                  <a:txBody>
                    <a:bodyPr>
                      <a:noAutofit/>
                    </a:bodyPr>
                    <a:p>
                      <a:pPr algn="ctr">
                        <a:lnSpc>
                          <a:spcPct val="100000"/>
                        </a:lnSpc>
                      </a:pPr>
                      <a:r>
                        <a:rPr b="1" lang="en-US" sz="1800" spc="-1" strike="noStrike">
                          <a:solidFill>
                            <a:srgbClr val="ffffff"/>
                          </a:solidFill>
                          <a:latin typeface="Century Gothic"/>
                        </a:rPr>
                        <a:t>B</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df2e28"/>
                    </a:solidFill>
                  </a:tcPr>
                </a:tc>
                <a:tc>
                  <a:txBody>
                    <a:bodyPr>
                      <a:noAutofit/>
                    </a:bodyPr>
                    <a:p>
                      <a:pPr algn="ctr">
                        <a:lnSpc>
                          <a:spcPct val="100000"/>
                        </a:lnSpc>
                      </a:pPr>
                      <a:r>
                        <a:rPr b="1" lang="en-US" sz="1800" spc="-1" strike="noStrike">
                          <a:solidFill>
                            <a:srgbClr val="ffffff"/>
                          </a:solidFill>
                          <a:latin typeface="Century Gothic"/>
                        </a:rPr>
                        <a:t>AND</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df2e28"/>
                    </a:solidFill>
                  </a:tcPr>
                </a:tc>
                <a:tc>
                  <a:txBody>
                    <a:bodyPr>
                      <a:noAutofit/>
                    </a:bodyPr>
                    <a:p>
                      <a:pPr algn="ctr">
                        <a:lnSpc>
                          <a:spcPct val="100000"/>
                        </a:lnSpc>
                      </a:pPr>
                      <a:r>
                        <a:rPr b="1" lang="en-US" sz="1800" spc="-1" strike="noStrike">
                          <a:solidFill>
                            <a:srgbClr val="ffffff"/>
                          </a:solidFill>
                          <a:latin typeface="Century Gothic"/>
                        </a:rPr>
                        <a:t>OR</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df2e28"/>
                    </a:solidFill>
                  </a:tcPr>
                </a:tc>
                <a:tc>
                  <a:txBody>
                    <a:bodyPr>
                      <a:noAutofit/>
                    </a:bodyPr>
                    <a:p>
                      <a:pPr algn="ctr">
                        <a:lnSpc>
                          <a:spcPct val="100000"/>
                        </a:lnSpc>
                      </a:pPr>
                      <a:r>
                        <a:rPr b="1" lang="en-US" sz="1800" spc="-1" strike="noStrike">
                          <a:solidFill>
                            <a:srgbClr val="ffffff"/>
                          </a:solidFill>
                          <a:latin typeface="Century Gothic"/>
                        </a:rPr>
                        <a:t>XOR</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df2e28"/>
                    </a:solidFill>
                  </a:tcPr>
                </a:tc>
                <a:tc>
                  <a:txBody>
                    <a:bodyPr>
                      <a:noAutofit/>
                    </a:bodyPr>
                    <a:p>
                      <a:pPr algn="ctr">
                        <a:lnSpc>
                          <a:spcPct val="100000"/>
                        </a:lnSpc>
                      </a:pPr>
                      <a:r>
                        <a:rPr b="1" lang="en-US" sz="1800" spc="-1" strike="noStrike">
                          <a:solidFill>
                            <a:srgbClr val="ffffff"/>
                          </a:solidFill>
                          <a:latin typeface="Century Gothic"/>
                        </a:rPr>
                        <a:t>NOT A</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df2e28"/>
                    </a:solidFill>
                  </a:tcPr>
                </a:tc>
              </a:tr>
              <a:tr h="370800">
                <a:tc>
                  <a:txBody>
                    <a:bodyPr>
                      <a:noAutofit/>
                    </a:bodyPr>
                    <a:p>
                      <a:pPr algn="ctr">
                        <a:lnSpc>
                          <a:spcPct val="100000"/>
                        </a:lnSpc>
                      </a:pPr>
                      <a:r>
                        <a:rPr b="0" lang="en-US" sz="1800" spc="-1" strike="noStrike">
                          <a:solidFill>
                            <a:srgbClr val="000000"/>
                          </a:solidFill>
                          <a:latin typeface="Century Gothic"/>
                        </a:rPr>
                        <a:t>True</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2cdcd"/>
                    </a:solidFill>
                  </a:tcPr>
                </a:tc>
                <a:tc>
                  <a:txBody>
                    <a:bodyPr>
                      <a:noAutofit/>
                    </a:bodyPr>
                    <a:p>
                      <a:pPr algn="ctr">
                        <a:lnSpc>
                          <a:spcPct val="100000"/>
                        </a:lnSpc>
                      </a:pPr>
                      <a:r>
                        <a:rPr b="0" lang="en-US" sz="1800" spc="-1" strike="noStrike">
                          <a:solidFill>
                            <a:srgbClr val="000000"/>
                          </a:solidFill>
                          <a:latin typeface="Century Gothic"/>
                        </a:rPr>
                        <a:t>True</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2cdcd"/>
                    </a:solidFill>
                  </a:tcPr>
                </a:tc>
                <a:tc>
                  <a:txBody>
                    <a:bodyPr>
                      <a:noAutofit/>
                    </a:bodyPr>
                    <a:p>
                      <a:pPr algn="ctr">
                        <a:lnSpc>
                          <a:spcPct val="100000"/>
                        </a:lnSpc>
                      </a:pPr>
                      <a:r>
                        <a:rPr b="0" lang="en-US" sz="1800" spc="-1" strike="noStrike">
                          <a:solidFill>
                            <a:srgbClr val="000000"/>
                          </a:solidFill>
                          <a:latin typeface="Century Gothic"/>
                        </a:rPr>
                        <a:t>True</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2cdcd"/>
                    </a:solidFill>
                  </a:tcPr>
                </a:tc>
                <a:tc>
                  <a:txBody>
                    <a:bodyPr>
                      <a:noAutofit/>
                    </a:bodyPr>
                    <a:p>
                      <a:pPr algn="ctr">
                        <a:lnSpc>
                          <a:spcPct val="100000"/>
                        </a:lnSpc>
                      </a:pPr>
                      <a:r>
                        <a:rPr b="0" lang="en-US" sz="1800" spc="-1" strike="noStrike">
                          <a:solidFill>
                            <a:srgbClr val="000000"/>
                          </a:solidFill>
                          <a:latin typeface="Century Gothic"/>
                        </a:rPr>
                        <a:t>True</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2cdcd"/>
                    </a:solidFill>
                  </a:tcPr>
                </a:tc>
                <a:tc>
                  <a:txBody>
                    <a:bodyPr>
                      <a:noAutofit/>
                    </a:bodyPr>
                    <a:p>
                      <a:pPr algn="ctr">
                        <a:lnSpc>
                          <a:spcPct val="100000"/>
                        </a:lnSpc>
                      </a:pPr>
                      <a:r>
                        <a:rPr b="0" lang="en-US" sz="1800" spc="-1" strike="noStrike">
                          <a:solidFill>
                            <a:srgbClr val="000000"/>
                          </a:solidFill>
                          <a:latin typeface="Century Gothic"/>
                        </a:rPr>
                        <a:t>False</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2cdcd"/>
                    </a:solidFill>
                  </a:tcPr>
                </a:tc>
                <a:tc>
                  <a:txBody>
                    <a:bodyPr>
                      <a:noAutofit/>
                    </a:bodyPr>
                    <a:p>
                      <a:pPr algn="ctr">
                        <a:lnSpc>
                          <a:spcPct val="100000"/>
                        </a:lnSpc>
                      </a:pPr>
                      <a:r>
                        <a:rPr b="0" lang="en-US" sz="1800" spc="-1" strike="noStrike">
                          <a:solidFill>
                            <a:srgbClr val="000000"/>
                          </a:solidFill>
                          <a:latin typeface="Century Gothic"/>
                        </a:rPr>
                        <a:t>False</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2cdcd"/>
                    </a:solidFill>
                  </a:tcPr>
                </a:tc>
              </a:tr>
              <a:tr h="370800">
                <a:tc>
                  <a:txBody>
                    <a:bodyPr>
                      <a:noAutofit/>
                    </a:bodyPr>
                    <a:p>
                      <a:pPr algn="ctr">
                        <a:lnSpc>
                          <a:spcPct val="100000"/>
                        </a:lnSpc>
                      </a:pPr>
                      <a:r>
                        <a:rPr b="0" lang="en-US" sz="1800" spc="-1" strike="noStrike">
                          <a:solidFill>
                            <a:srgbClr val="000000"/>
                          </a:solidFill>
                          <a:latin typeface="Century Gothic"/>
                        </a:rPr>
                        <a:t>True</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9e7e7"/>
                    </a:solidFill>
                  </a:tcPr>
                </a:tc>
                <a:tc>
                  <a:txBody>
                    <a:bodyPr>
                      <a:noAutofit/>
                    </a:bodyPr>
                    <a:p>
                      <a:pPr algn="ctr">
                        <a:lnSpc>
                          <a:spcPct val="100000"/>
                        </a:lnSpc>
                      </a:pPr>
                      <a:r>
                        <a:rPr b="0" lang="en-US" sz="1800" spc="-1" strike="noStrike">
                          <a:solidFill>
                            <a:srgbClr val="000000"/>
                          </a:solidFill>
                          <a:latin typeface="Century Gothic"/>
                        </a:rPr>
                        <a:t>False</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9e7e7"/>
                    </a:solidFill>
                  </a:tcPr>
                </a:tc>
                <a:tc>
                  <a:txBody>
                    <a:bodyPr>
                      <a:noAutofit/>
                    </a:bodyPr>
                    <a:p>
                      <a:pPr algn="ctr">
                        <a:lnSpc>
                          <a:spcPct val="100000"/>
                        </a:lnSpc>
                      </a:pPr>
                      <a:r>
                        <a:rPr b="0" lang="en-US" sz="1800" spc="-1" strike="noStrike">
                          <a:solidFill>
                            <a:srgbClr val="000000"/>
                          </a:solidFill>
                          <a:latin typeface="Century Gothic"/>
                        </a:rPr>
                        <a:t>False</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9e7e7"/>
                    </a:solidFill>
                  </a:tcPr>
                </a:tc>
                <a:tc>
                  <a:txBody>
                    <a:bodyPr>
                      <a:noAutofit/>
                    </a:bodyPr>
                    <a:p>
                      <a:pPr algn="ctr">
                        <a:lnSpc>
                          <a:spcPct val="100000"/>
                        </a:lnSpc>
                      </a:pPr>
                      <a:r>
                        <a:rPr b="0" lang="en-US" sz="1800" spc="-1" strike="noStrike">
                          <a:solidFill>
                            <a:srgbClr val="000000"/>
                          </a:solidFill>
                          <a:latin typeface="Century Gothic"/>
                        </a:rPr>
                        <a:t>True</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9e7e7"/>
                    </a:solidFill>
                  </a:tcPr>
                </a:tc>
                <a:tc>
                  <a:txBody>
                    <a:bodyPr>
                      <a:noAutofit/>
                    </a:bodyPr>
                    <a:p>
                      <a:pPr algn="ctr">
                        <a:lnSpc>
                          <a:spcPct val="100000"/>
                        </a:lnSpc>
                      </a:pPr>
                      <a:r>
                        <a:rPr b="0" lang="en-US" sz="1800" spc="-1" strike="noStrike">
                          <a:solidFill>
                            <a:srgbClr val="000000"/>
                          </a:solidFill>
                          <a:latin typeface="Century Gothic"/>
                        </a:rPr>
                        <a:t>True</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9e7e7"/>
                    </a:solidFill>
                  </a:tcPr>
                </a:tc>
                <a:tc>
                  <a:txBody>
                    <a:bodyPr>
                      <a:noAutofit/>
                    </a:bodyPr>
                    <a:p>
                      <a:pPr algn="ctr">
                        <a:lnSpc>
                          <a:spcPct val="100000"/>
                        </a:lnSpc>
                      </a:pPr>
                      <a:r>
                        <a:rPr b="0" lang="en-US" sz="1800" spc="-1" strike="noStrike">
                          <a:solidFill>
                            <a:srgbClr val="000000"/>
                          </a:solidFill>
                          <a:latin typeface="Century Gothic"/>
                        </a:rPr>
                        <a:t>False</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9e7e7"/>
                    </a:solidFill>
                  </a:tcPr>
                </a:tc>
              </a:tr>
              <a:tr h="370800">
                <a:tc>
                  <a:txBody>
                    <a:bodyPr>
                      <a:noAutofit/>
                    </a:bodyPr>
                    <a:p>
                      <a:pPr algn="ctr">
                        <a:lnSpc>
                          <a:spcPct val="100000"/>
                        </a:lnSpc>
                      </a:pPr>
                      <a:r>
                        <a:rPr b="0" lang="en-US" sz="1800" spc="-1" strike="noStrike">
                          <a:solidFill>
                            <a:srgbClr val="000000"/>
                          </a:solidFill>
                          <a:latin typeface="Century Gothic"/>
                        </a:rPr>
                        <a:t>False</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2cdcd"/>
                    </a:solidFill>
                  </a:tcPr>
                </a:tc>
                <a:tc>
                  <a:txBody>
                    <a:bodyPr>
                      <a:noAutofit/>
                    </a:bodyPr>
                    <a:p>
                      <a:pPr algn="ctr">
                        <a:lnSpc>
                          <a:spcPct val="100000"/>
                        </a:lnSpc>
                      </a:pPr>
                      <a:r>
                        <a:rPr b="0" lang="en-US" sz="1800" spc="-1" strike="noStrike">
                          <a:solidFill>
                            <a:srgbClr val="000000"/>
                          </a:solidFill>
                          <a:latin typeface="Century Gothic"/>
                        </a:rPr>
                        <a:t>True</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2cdcd"/>
                    </a:solidFill>
                  </a:tcPr>
                </a:tc>
                <a:tc>
                  <a:txBody>
                    <a:bodyPr>
                      <a:noAutofit/>
                    </a:bodyPr>
                    <a:p>
                      <a:pPr algn="ctr">
                        <a:lnSpc>
                          <a:spcPct val="100000"/>
                        </a:lnSpc>
                      </a:pPr>
                      <a:r>
                        <a:rPr b="0" lang="en-US" sz="1800" spc="-1" strike="noStrike">
                          <a:solidFill>
                            <a:srgbClr val="000000"/>
                          </a:solidFill>
                          <a:latin typeface="Century Gothic"/>
                        </a:rPr>
                        <a:t>False</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2cdcd"/>
                    </a:solidFill>
                  </a:tcPr>
                </a:tc>
                <a:tc>
                  <a:txBody>
                    <a:bodyPr>
                      <a:noAutofit/>
                    </a:bodyPr>
                    <a:p>
                      <a:pPr algn="ctr">
                        <a:lnSpc>
                          <a:spcPct val="100000"/>
                        </a:lnSpc>
                      </a:pPr>
                      <a:r>
                        <a:rPr b="0" lang="en-US" sz="1800" spc="-1" strike="noStrike">
                          <a:solidFill>
                            <a:srgbClr val="000000"/>
                          </a:solidFill>
                          <a:latin typeface="Century Gothic"/>
                        </a:rPr>
                        <a:t>True</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2cdcd"/>
                    </a:solidFill>
                  </a:tcPr>
                </a:tc>
                <a:tc>
                  <a:txBody>
                    <a:bodyPr>
                      <a:noAutofit/>
                    </a:bodyPr>
                    <a:p>
                      <a:pPr algn="ctr">
                        <a:lnSpc>
                          <a:spcPct val="100000"/>
                        </a:lnSpc>
                      </a:pPr>
                      <a:r>
                        <a:rPr b="0" lang="en-US" sz="1800" spc="-1" strike="noStrike">
                          <a:solidFill>
                            <a:srgbClr val="000000"/>
                          </a:solidFill>
                          <a:latin typeface="Century Gothic"/>
                        </a:rPr>
                        <a:t>True</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2cdcd"/>
                    </a:solidFill>
                  </a:tcPr>
                </a:tc>
                <a:tc>
                  <a:txBody>
                    <a:bodyPr>
                      <a:noAutofit/>
                    </a:bodyPr>
                    <a:p>
                      <a:pPr algn="ctr">
                        <a:lnSpc>
                          <a:spcPct val="100000"/>
                        </a:lnSpc>
                      </a:pPr>
                      <a:r>
                        <a:rPr b="0" lang="en-US" sz="1800" spc="-1" strike="noStrike">
                          <a:solidFill>
                            <a:srgbClr val="000000"/>
                          </a:solidFill>
                          <a:latin typeface="Century Gothic"/>
                        </a:rPr>
                        <a:t>True</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2cdcd"/>
                    </a:solidFill>
                  </a:tcPr>
                </a:tc>
              </a:tr>
              <a:tr h="370800">
                <a:tc>
                  <a:txBody>
                    <a:bodyPr>
                      <a:noAutofit/>
                    </a:bodyPr>
                    <a:p>
                      <a:pPr algn="ctr">
                        <a:lnSpc>
                          <a:spcPct val="100000"/>
                        </a:lnSpc>
                      </a:pPr>
                      <a:r>
                        <a:rPr b="0" lang="en-US" sz="1800" spc="-1" strike="noStrike">
                          <a:solidFill>
                            <a:srgbClr val="000000"/>
                          </a:solidFill>
                          <a:latin typeface="Century Gothic"/>
                        </a:rPr>
                        <a:t>False</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9e7e7"/>
                    </a:solidFill>
                  </a:tcPr>
                </a:tc>
                <a:tc>
                  <a:txBody>
                    <a:bodyPr>
                      <a:noAutofit/>
                    </a:bodyPr>
                    <a:p>
                      <a:pPr algn="ctr">
                        <a:lnSpc>
                          <a:spcPct val="100000"/>
                        </a:lnSpc>
                      </a:pPr>
                      <a:r>
                        <a:rPr b="0" lang="en-US" sz="1800" spc="-1" strike="noStrike">
                          <a:solidFill>
                            <a:srgbClr val="000000"/>
                          </a:solidFill>
                          <a:latin typeface="Century Gothic"/>
                        </a:rPr>
                        <a:t>False</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9e7e7"/>
                    </a:solidFill>
                  </a:tcPr>
                </a:tc>
                <a:tc>
                  <a:txBody>
                    <a:bodyPr>
                      <a:noAutofit/>
                    </a:bodyPr>
                    <a:p>
                      <a:pPr algn="ctr">
                        <a:lnSpc>
                          <a:spcPct val="100000"/>
                        </a:lnSpc>
                      </a:pPr>
                      <a:r>
                        <a:rPr b="0" lang="en-US" sz="1800" spc="-1" strike="noStrike">
                          <a:solidFill>
                            <a:srgbClr val="000000"/>
                          </a:solidFill>
                          <a:latin typeface="Century Gothic"/>
                        </a:rPr>
                        <a:t>False</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9e7e7"/>
                    </a:solidFill>
                  </a:tcPr>
                </a:tc>
                <a:tc>
                  <a:txBody>
                    <a:bodyPr>
                      <a:noAutofit/>
                    </a:bodyPr>
                    <a:p>
                      <a:pPr algn="ctr">
                        <a:lnSpc>
                          <a:spcPct val="100000"/>
                        </a:lnSpc>
                      </a:pPr>
                      <a:r>
                        <a:rPr b="0" lang="en-US" sz="1800" spc="-1" strike="noStrike">
                          <a:solidFill>
                            <a:srgbClr val="000000"/>
                          </a:solidFill>
                          <a:latin typeface="Century Gothic"/>
                        </a:rPr>
                        <a:t>False</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9e7e7"/>
                    </a:solidFill>
                  </a:tcPr>
                </a:tc>
                <a:tc>
                  <a:txBody>
                    <a:bodyPr>
                      <a:noAutofit/>
                    </a:bodyPr>
                    <a:p>
                      <a:pPr algn="ctr">
                        <a:lnSpc>
                          <a:spcPct val="100000"/>
                        </a:lnSpc>
                      </a:pPr>
                      <a:r>
                        <a:rPr b="0" lang="en-US" sz="1800" spc="-1" strike="noStrike">
                          <a:solidFill>
                            <a:srgbClr val="000000"/>
                          </a:solidFill>
                          <a:latin typeface="Century Gothic"/>
                        </a:rPr>
                        <a:t>False</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9e7e7"/>
                    </a:solidFill>
                  </a:tcPr>
                </a:tc>
                <a:tc>
                  <a:txBody>
                    <a:bodyPr>
                      <a:noAutofit/>
                    </a:bodyPr>
                    <a:p>
                      <a:pPr algn="ctr">
                        <a:lnSpc>
                          <a:spcPct val="100000"/>
                        </a:lnSpc>
                      </a:pPr>
                      <a:r>
                        <a:rPr b="0" lang="en-US" sz="1800" spc="-1" strike="noStrike">
                          <a:solidFill>
                            <a:srgbClr val="000000"/>
                          </a:solidFill>
                          <a:latin typeface="Century Gothic"/>
                        </a:rPr>
                        <a:t>True</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9e7e7"/>
                    </a:solidFill>
                  </a:tcPr>
                </a:tc>
              </a:tr>
            </a:tbl>
          </a:graphicData>
        </a:graphic>
      </p:graphicFrame>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3" name="Title 1"/>
          <p:cNvSpPr/>
          <p:nvPr/>
        </p:nvSpPr>
        <p:spPr>
          <a:xfrm>
            <a:off x="2895480" y="764280"/>
            <a:ext cx="8609040" cy="1291680"/>
          </a:xfrm>
          <a:prstGeom prst="rect">
            <a:avLst/>
          </a:prstGeom>
          <a:noFill/>
          <a:ln w="0">
            <a:noFill/>
          </a:ln>
        </p:spPr>
        <p:style>
          <a:lnRef idx="0"/>
          <a:fillRef idx="0"/>
          <a:effectRef idx="0"/>
          <a:fontRef idx="minor"/>
        </p:style>
        <p:txBody>
          <a:bodyPr lIns="90000" rIns="90000" tIns="45000" bIns="45000" anchor="ctr">
            <a:noAutofit/>
          </a:bodyPr>
          <a:p>
            <a:pPr algn="r">
              <a:lnSpc>
                <a:spcPct val="90000"/>
              </a:lnSpc>
            </a:pPr>
            <a:r>
              <a:rPr b="0" lang="en-US" sz="4000" spc="-1" strike="noStrike" cap="all">
                <a:solidFill>
                  <a:srgbClr val="ffffff"/>
                </a:solidFill>
                <a:latin typeface="Century Gothic"/>
                <a:ea typeface="DejaVu Sans"/>
              </a:rPr>
              <a:t>Comparison Operators</a:t>
            </a:r>
            <a:endParaRPr b="0" lang="en-US" sz="4000" spc="-1" strike="noStrike">
              <a:latin typeface="Arial"/>
            </a:endParaRPr>
          </a:p>
        </p:txBody>
      </p:sp>
      <p:graphicFrame>
        <p:nvGraphicFramePr>
          <p:cNvPr id="324" name="Content Placeholder 3"/>
          <p:cNvGraphicFramePr/>
          <p:nvPr/>
        </p:nvGraphicFramePr>
        <p:xfrm>
          <a:off x="685800" y="2057400"/>
          <a:ext cx="10819800" cy="3774960"/>
        </p:xfrm>
        <a:graphic>
          <a:graphicData uri="http://schemas.openxmlformats.org/drawingml/2006/table">
            <a:tbl>
              <a:tblPr/>
              <a:tblGrid>
                <a:gridCol w="1780200"/>
                <a:gridCol w="1052640"/>
                <a:gridCol w="3979800"/>
                <a:gridCol w="4007520"/>
              </a:tblGrid>
              <a:tr h="636840">
                <a:tc>
                  <a:txBody>
                    <a:bodyPr lIns="45360" rIns="45360">
                      <a:noAutofit/>
                    </a:bodyPr>
                    <a:p>
                      <a:pPr algn="ctr">
                        <a:lnSpc>
                          <a:spcPct val="100000"/>
                        </a:lnSpc>
                      </a:pPr>
                      <a:r>
                        <a:rPr b="1" lang="en-US" sz="2000" spc="-1" strike="noStrike">
                          <a:solidFill>
                            <a:srgbClr val="ffffff"/>
                          </a:solidFill>
                          <a:latin typeface="Century Gothic"/>
                        </a:rPr>
                        <a:t>Operator</a:t>
                      </a:r>
                      <a:endParaRPr b="0" lang="en-US" sz="2000" spc="-1" strike="noStrike">
                        <a:latin typeface="Arial"/>
                      </a:endParaRPr>
                    </a:p>
                  </a:txBody>
                  <a:tcPr marL="45360" marR="45360">
                    <a:noFill/>
                  </a:tcPr>
                </a:tc>
                <a:tc>
                  <a:txBody>
                    <a:bodyPr lIns="45360" rIns="45360">
                      <a:noAutofit/>
                    </a:bodyPr>
                    <a:p>
                      <a:pPr algn="ctr">
                        <a:lnSpc>
                          <a:spcPct val="100000"/>
                        </a:lnSpc>
                      </a:pPr>
                      <a:r>
                        <a:rPr b="1" lang="en-US" sz="2000" spc="-1" strike="noStrike">
                          <a:solidFill>
                            <a:srgbClr val="ffffff"/>
                          </a:solidFill>
                          <a:latin typeface="Century Gothic"/>
                        </a:rPr>
                        <a:t>Symbol</a:t>
                      </a:r>
                      <a:endParaRPr b="0" lang="en-US" sz="2000" spc="-1" strike="noStrike">
                        <a:latin typeface="Arial"/>
                      </a:endParaRPr>
                    </a:p>
                  </a:txBody>
                  <a:tcPr marL="45360" marR="45360">
                    <a:noFill/>
                  </a:tcPr>
                </a:tc>
                <a:tc>
                  <a:txBody>
                    <a:bodyPr lIns="45360" rIns="45360">
                      <a:noAutofit/>
                    </a:bodyPr>
                    <a:p>
                      <a:pPr algn="ctr">
                        <a:lnSpc>
                          <a:spcPct val="100000"/>
                        </a:lnSpc>
                      </a:pPr>
                      <a:r>
                        <a:rPr b="1" lang="en-US" sz="2000" spc="-1" strike="noStrike">
                          <a:solidFill>
                            <a:srgbClr val="ffffff"/>
                          </a:solidFill>
                          <a:latin typeface="Century Gothic"/>
                        </a:rPr>
                        <a:t>Description</a:t>
                      </a:r>
                      <a:endParaRPr b="0" lang="en-US" sz="2000" spc="-1" strike="noStrike">
                        <a:latin typeface="Arial"/>
                      </a:endParaRPr>
                    </a:p>
                  </a:txBody>
                  <a:tcPr marL="45360" marR="45360">
                    <a:noFill/>
                  </a:tcPr>
                </a:tc>
                <a:tc>
                  <a:txBody>
                    <a:bodyPr lIns="45360" rIns="45360">
                      <a:noAutofit/>
                    </a:bodyPr>
                    <a:p>
                      <a:pPr algn="ctr">
                        <a:lnSpc>
                          <a:spcPct val="100000"/>
                        </a:lnSpc>
                      </a:pPr>
                      <a:r>
                        <a:rPr b="1" lang="en-US" sz="2000" spc="-1" strike="noStrike">
                          <a:solidFill>
                            <a:srgbClr val="ffffff"/>
                          </a:solidFill>
                          <a:latin typeface="Century Gothic"/>
                        </a:rPr>
                        <a:t>Example</a:t>
                      </a:r>
                      <a:endParaRPr b="0" lang="en-US" sz="2000" spc="-1" strike="noStrike">
                        <a:latin typeface="Arial"/>
                      </a:endParaRPr>
                    </a:p>
                  </a:txBody>
                  <a:tcPr marL="45360" marR="45360">
                    <a:noFill/>
                  </a:tcPr>
                </a:tc>
              </a:tr>
              <a:tr h="636840">
                <a:tc>
                  <a:txBody>
                    <a:bodyPr lIns="45360" rIns="45360">
                      <a:noAutofit/>
                    </a:bodyPr>
                    <a:p>
                      <a:pPr>
                        <a:lnSpc>
                          <a:spcPct val="100000"/>
                        </a:lnSpc>
                      </a:pPr>
                      <a:r>
                        <a:rPr b="0" lang="en-US" sz="2000" spc="-1" strike="noStrike">
                          <a:solidFill>
                            <a:srgbClr val="ffffff"/>
                          </a:solidFill>
                          <a:latin typeface="Century Gothic"/>
                        </a:rPr>
                        <a:t>Addition</a:t>
                      </a:r>
                      <a:endParaRPr b="0" lang="en-US" sz="2000" spc="-1" strike="noStrike">
                        <a:latin typeface="Arial"/>
                      </a:endParaRPr>
                    </a:p>
                  </a:txBody>
                  <a:tcPr marL="45360" marR="45360">
                    <a:noFill/>
                  </a:tcPr>
                </a:tc>
                <a:tc>
                  <a:txBody>
                    <a:bodyPr lIns="45360" rIns="45360">
                      <a:noAutofit/>
                    </a:bodyPr>
                    <a:p>
                      <a:pPr algn="ctr">
                        <a:lnSpc>
                          <a:spcPct val="100000"/>
                        </a:lnSpc>
                      </a:pPr>
                      <a:r>
                        <a:rPr b="0" lang="en-US" sz="2000" spc="-1" strike="noStrike">
                          <a:solidFill>
                            <a:srgbClr val="ffffff"/>
                          </a:solidFill>
                          <a:latin typeface="Century Gothic"/>
                        </a:rPr>
                        <a:t>+</a:t>
                      </a:r>
                      <a:endParaRPr b="0" lang="en-US" sz="2000" spc="-1" strike="noStrike">
                        <a:latin typeface="Arial"/>
                      </a:endParaRPr>
                    </a:p>
                  </a:txBody>
                  <a:tcPr marL="45360" marR="45360">
                    <a:noFill/>
                  </a:tcPr>
                </a:tc>
                <a:tc>
                  <a:txBody>
                    <a:bodyPr lIns="45360" rIns="45360">
                      <a:noAutofit/>
                    </a:bodyPr>
                    <a:p>
                      <a:pPr>
                        <a:lnSpc>
                          <a:spcPct val="100000"/>
                        </a:lnSpc>
                      </a:pPr>
                      <a:r>
                        <a:rPr b="0" lang="en-US" sz="2000" spc="-1" strike="noStrike">
                          <a:solidFill>
                            <a:srgbClr val="ffffff"/>
                          </a:solidFill>
                          <a:latin typeface="Century Gothic"/>
                        </a:rPr>
                        <a:t>Adds the two addends together to provide the sum</a:t>
                      </a:r>
                      <a:endParaRPr b="0" lang="en-US" sz="2000" spc="-1" strike="noStrike">
                        <a:latin typeface="Arial"/>
                      </a:endParaRPr>
                    </a:p>
                  </a:txBody>
                  <a:tcPr marL="45360" marR="45360">
                    <a:noFill/>
                  </a:tcPr>
                </a:tc>
                <a:tc>
                  <a:txBody>
                    <a:bodyPr lIns="45360" rIns="45360">
                      <a:noAutofit/>
                    </a:bodyPr>
                    <a:p>
                      <a:pPr>
                        <a:lnSpc>
                          <a:spcPct val="100000"/>
                        </a:lnSpc>
                      </a:pPr>
                      <a:r>
                        <a:rPr b="0" lang="en-US" sz="2000" spc="-1" strike="noStrike">
                          <a:solidFill>
                            <a:srgbClr val="ffffff"/>
                          </a:solidFill>
                          <a:latin typeface="Century Gothic"/>
                        </a:rPr>
                        <a:t>sum = addend1 + addend2</a:t>
                      </a:r>
                      <a:endParaRPr b="0" lang="en-US" sz="2000" spc="-1" strike="noStrike">
                        <a:latin typeface="Arial"/>
                      </a:endParaRPr>
                    </a:p>
                  </a:txBody>
                  <a:tcPr marL="45360" marR="45360">
                    <a:noFill/>
                  </a:tcPr>
                </a:tc>
              </a:tr>
              <a:tr h="932400">
                <a:tc>
                  <a:txBody>
                    <a:bodyPr lIns="45360" rIns="45360">
                      <a:noAutofit/>
                    </a:bodyPr>
                    <a:p>
                      <a:pPr>
                        <a:lnSpc>
                          <a:spcPct val="100000"/>
                        </a:lnSpc>
                      </a:pPr>
                      <a:r>
                        <a:rPr b="0" lang="en-US" sz="2000" spc="-1" strike="noStrike">
                          <a:solidFill>
                            <a:srgbClr val="ffffff"/>
                          </a:solidFill>
                          <a:latin typeface="Century Gothic"/>
                        </a:rPr>
                        <a:t>Subtraction</a:t>
                      </a:r>
                      <a:endParaRPr b="0" lang="en-US" sz="2000" spc="-1" strike="noStrike">
                        <a:latin typeface="Arial"/>
                      </a:endParaRPr>
                    </a:p>
                  </a:txBody>
                  <a:tcPr marL="45360" marR="45360">
                    <a:noFill/>
                  </a:tcPr>
                </a:tc>
                <a:tc>
                  <a:txBody>
                    <a:bodyPr lIns="45360" rIns="45360">
                      <a:noAutofit/>
                    </a:bodyPr>
                    <a:p>
                      <a:pPr algn="ctr">
                        <a:lnSpc>
                          <a:spcPct val="100000"/>
                        </a:lnSpc>
                      </a:pPr>
                      <a:r>
                        <a:rPr b="0" lang="en-US" sz="2000" spc="-1" strike="noStrike">
                          <a:solidFill>
                            <a:srgbClr val="ffffff"/>
                          </a:solidFill>
                          <a:latin typeface="Century Gothic"/>
                        </a:rPr>
                        <a:t>-</a:t>
                      </a:r>
                      <a:endParaRPr b="0" lang="en-US" sz="2000" spc="-1" strike="noStrike">
                        <a:latin typeface="Arial"/>
                      </a:endParaRPr>
                    </a:p>
                  </a:txBody>
                  <a:tcPr marL="45360" marR="45360">
                    <a:noFill/>
                  </a:tcPr>
                </a:tc>
                <a:tc>
                  <a:txBody>
                    <a:bodyPr lIns="45360" rIns="45360">
                      <a:noAutofit/>
                    </a:bodyPr>
                    <a:p>
                      <a:pPr>
                        <a:lnSpc>
                          <a:spcPct val="100000"/>
                        </a:lnSpc>
                      </a:pPr>
                      <a:r>
                        <a:rPr b="0" lang="en-US" sz="2000" spc="-1" strike="noStrike">
                          <a:solidFill>
                            <a:srgbClr val="ffffff"/>
                          </a:solidFill>
                          <a:latin typeface="Century Gothic"/>
                        </a:rPr>
                        <a:t>Subtracts the subrtahend from the minuend to provide the difference</a:t>
                      </a:r>
                      <a:endParaRPr b="0" lang="en-US" sz="2000" spc="-1" strike="noStrike">
                        <a:latin typeface="Arial"/>
                      </a:endParaRPr>
                    </a:p>
                  </a:txBody>
                  <a:tcPr marL="45360" marR="45360">
                    <a:noFill/>
                  </a:tcPr>
                </a:tc>
                <a:tc>
                  <a:txBody>
                    <a:bodyPr lIns="45360" rIns="45360">
                      <a:noAutofit/>
                    </a:bodyPr>
                    <a:p>
                      <a:pPr>
                        <a:lnSpc>
                          <a:spcPct val="100000"/>
                        </a:lnSpc>
                      </a:pPr>
                      <a:r>
                        <a:rPr b="0" lang="en-US" sz="2000" spc="-1" strike="noStrike">
                          <a:solidFill>
                            <a:srgbClr val="ffffff"/>
                          </a:solidFill>
                          <a:latin typeface="Century Gothic"/>
                        </a:rPr>
                        <a:t>difference = minuend - subtrahend</a:t>
                      </a:r>
                      <a:endParaRPr b="0" lang="en-US" sz="2000" spc="-1" strike="noStrike">
                        <a:latin typeface="Arial"/>
                      </a:endParaRPr>
                    </a:p>
                  </a:txBody>
                  <a:tcPr marL="45360" marR="45360">
                    <a:noFill/>
                  </a:tcPr>
                </a:tc>
              </a:tr>
              <a:tr h="932400">
                <a:tc>
                  <a:txBody>
                    <a:bodyPr lIns="45360" rIns="45360">
                      <a:noAutofit/>
                    </a:bodyPr>
                    <a:p>
                      <a:pPr>
                        <a:lnSpc>
                          <a:spcPct val="100000"/>
                        </a:lnSpc>
                      </a:pPr>
                      <a:r>
                        <a:rPr b="0" lang="en-US" sz="2000" spc="-1" strike="noStrike">
                          <a:solidFill>
                            <a:srgbClr val="ffffff"/>
                          </a:solidFill>
                          <a:latin typeface="Century Gothic"/>
                        </a:rPr>
                        <a:t>Multiplication</a:t>
                      </a:r>
                      <a:endParaRPr b="0" lang="en-US" sz="2000" spc="-1" strike="noStrike">
                        <a:latin typeface="Arial"/>
                      </a:endParaRPr>
                    </a:p>
                  </a:txBody>
                  <a:tcPr marL="45360" marR="45360">
                    <a:noFill/>
                  </a:tcPr>
                </a:tc>
                <a:tc>
                  <a:txBody>
                    <a:bodyPr lIns="45360" rIns="45360">
                      <a:noAutofit/>
                    </a:bodyPr>
                    <a:p>
                      <a:pPr algn="ctr">
                        <a:lnSpc>
                          <a:spcPct val="100000"/>
                        </a:lnSpc>
                      </a:pPr>
                      <a:r>
                        <a:rPr b="0" lang="en-US" sz="2000" spc="-1" strike="noStrike">
                          <a:solidFill>
                            <a:srgbClr val="ffffff"/>
                          </a:solidFill>
                          <a:latin typeface="Century Gothic"/>
                        </a:rPr>
                        <a:t>*</a:t>
                      </a:r>
                      <a:endParaRPr b="0" lang="en-US" sz="2000" spc="-1" strike="noStrike">
                        <a:latin typeface="Arial"/>
                      </a:endParaRPr>
                    </a:p>
                  </a:txBody>
                  <a:tcPr marL="45360" marR="45360">
                    <a:noFill/>
                  </a:tcPr>
                </a:tc>
                <a:tc>
                  <a:txBody>
                    <a:bodyPr lIns="45360" rIns="45360">
                      <a:noAutofit/>
                    </a:bodyPr>
                    <a:p>
                      <a:pPr>
                        <a:lnSpc>
                          <a:spcPct val="100000"/>
                        </a:lnSpc>
                      </a:pPr>
                      <a:r>
                        <a:rPr b="0" lang="en-US" sz="2000" spc="-1" strike="noStrike">
                          <a:solidFill>
                            <a:srgbClr val="ffffff"/>
                          </a:solidFill>
                          <a:latin typeface="Century Gothic"/>
                        </a:rPr>
                        <a:t>Multiplies the multiplicand by the multiplier to return the product</a:t>
                      </a:r>
                      <a:endParaRPr b="0" lang="en-US" sz="2000" spc="-1" strike="noStrike">
                        <a:latin typeface="Arial"/>
                      </a:endParaRPr>
                    </a:p>
                  </a:txBody>
                  <a:tcPr marL="45360" marR="45360">
                    <a:noFill/>
                  </a:tcPr>
                </a:tc>
                <a:tc>
                  <a:txBody>
                    <a:bodyPr lIns="45360" rIns="45360">
                      <a:noAutofit/>
                    </a:bodyPr>
                    <a:p>
                      <a:pPr>
                        <a:lnSpc>
                          <a:spcPct val="100000"/>
                        </a:lnSpc>
                      </a:pPr>
                      <a:r>
                        <a:rPr b="0" lang="en-US" sz="2000" spc="-1" strike="noStrike">
                          <a:solidFill>
                            <a:srgbClr val="ffffff"/>
                          </a:solidFill>
                          <a:latin typeface="Century Gothic"/>
                        </a:rPr>
                        <a:t>product = multiplicand * multiplier </a:t>
                      </a:r>
                      <a:endParaRPr b="0" lang="en-US" sz="2000" spc="-1" strike="noStrike">
                        <a:latin typeface="Arial"/>
                      </a:endParaRPr>
                    </a:p>
                  </a:txBody>
                  <a:tcPr marL="45360" marR="45360">
                    <a:noFill/>
                  </a:tcPr>
                </a:tc>
              </a:tr>
              <a:tr h="636840">
                <a:tc>
                  <a:txBody>
                    <a:bodyPr lIns="45360" rIns="45360">
                      <a:noAutofit/>
                    </a:bodyPr>
                    <a:p>
                      <a:pPr>
                        <a:lnSpc>
                          <a:spcPct val="100000"/>
                        </a:lnSpc>
                      </a:pPr>
                      <a:r>
                        <a:rPr b="0" lang="en-US" sz="2000" spc="-1" strike="noStrike">
                          <a:solidFill>
                            <a:srgbClr val="ffffff"/>
                          </a:solidFill>
                          <a:latin typeface="Century Gothic"/>
                        </a:rPr>
                        <a:t>Division</a:t>
                      </a:r>
                      <a:endParaRPr b="0" lang="en-US" sz="2000" spc="-1" strike="noStrike">
                        <a:latin typeface="Arial"/>
                      </a:endParaRPr>
                    </a:p>
                  </a:txBody>
                  <a:tcPr marL="45360" marR="45360">
                    <a:noFill/>
                  </a:tcPr>
                </a:tc>
                <a:tc>
                  <a:txBody>
                    <a:bodyPr lIns="45360" rIns="45360">
                      <a:noAutofit/>
                    </a:bodyPr>
                    <a:p>
                      <a:pPr algn="ctr">
                        <a:lnSpc>
                          <a:spcPct val="100000"/>
                        </a:lnSpc>
                      </a:pPr>
                      <a:r>
                        <a:rPr b="0" lang="en-US" sz="2000" spc="-1" strike="noStrike">
                          <a:solidFill>
                            <a:srgbClr val="ffffff"/>
                          </a:solidFill>
                          <a:latin typeface="Century Gothic"/>
                        </a:rPr>
                        <a:t>/</a:t>
                      </a:r>
                      <a:endParaRPr b="0" lang="en-US" sz="2000" spc="-1" strike="noStrike">
                        <a:latin typeface="Arial"/>
                      </a:endParaRPr>
                    </a:p>
                  </a:txBody>
                  <a:tcPr marL="45360" marR="45360">
                    <a:noFill/>
                  </a:tcPr>
                </a:tc>
                <a:tc>
                  <a:txBody>
                    <a:bodyPr lIns="45360" rIns="45360">
                      <a:noAutofit/>
                    </a:bodyPr>
                    <a:p>
                      <a:pPr>
                        <a:lnSpc>
                          <a:spcPct val="100000"/>
                        </a:lnSpc>
                      </a:pPr>
                      <a:r>
                        <a:rPr b="0" lang="en-US" sz="2000" spc="-1" strike="noStrike">
                          <a:solidFill>
                            <a:srgbClr val="ffffff"/>
                          </a:solidFill>
                          <a:latin typeface="Century Gothic"/>
                        </a:rPr>
                        <a:t>Divides the dividend by the devisor to return the quotient</a:t>
                      </a:r>
                      <a:endParaRPr b="0" lang="en-US" sz="2000" spc="-1" strike="noStrike">
                        <a:latin typeface="Arial"/>
                      </a:endParaRPr>
                    </a:p>
                  </a:txBody>
                  <a:tcPr marL="45360" marR="45360">
                    <a:noFill/>
                  </a:tcPr>
                </a:tc>
                <a:tc>
                  <a:txBody>
                    <a:bodyPr lIns="45360" rIns="45360">
                      <a:noAutofit/>
                    </a:bodyPr>
                    <a:p>
                      <a:pPr>
                        <a:lnSpc>
                          <a:spcPct val="100000"/>
                        </a:lnSpc>
                      </a:pPr>
                      <a:r>
                        <a:rPr b="0" lang="en-US" sz="2000" spc="-1" strike="noStrike">
                          <a:solidFill>
                            <a:srgbClr val="ffffff"/>
                          </a:solidFill>
                          <a:latin typeface="Century Gothic"/>
                        </a:rPr>
                        <a:t>quotient = dividend / devisor</a:t>
                      </a:r>
                      <a:endParaRPr b="0" lang="en-US" sz="2000" spc="-1" strike="noStrike">
                        <a:latin typeface="Arial"/>
                      </a:endParaRPr>
                    </a:p>
                  </a:txBody>
                  <a:tcPr marL="45360" marR="45360">
                    <a:noFill/>
                  </a:tcPr>
                </a:tc>
              </a:tr>
            </a:tbl>
          </a:graphicData>
        </a:graphic>
      </p:graphicFrame>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5" name="Title 1"/>
          <p:cNvSpPr/>
          <p:nvPr/>
        </p:nvSpPr>
        <p:spPr>
          <a:xfrm>
            <a:off x="2895480" y="764280"/>
            <a:ext cx="8609040" cy="1291680"/>
          </a:xfrm>
          <a:prstGeom prst="rect">
            <a:avLst/>
          </a:prstGeom>
          <a:noFill/>
          <a:ln w="0">
            <a:noFill/>
          </a:ln>
        </p:spPr>
        <p:style>
          <a:lnRef idx="0"/>
          <a:fillRef idx="0"/>
          <a:effectRef idx="0"/>
          <a:fontRef idx="minor"/>
        </p:style>
        <p:txBody>
          <a:bodyPr lIns="90000" rIns="90000" tIns="45000" bIns="45000" anchor="ctr">
            <a:noAutofit/>
          </a:bodyPr>
          <a:p>
            <a:pPr algn="r">
              <a:lnSpc>
                <a:spcPct val="90000"/>
              </a:lnSpc>
            </a:pPr>
            <a:r>
              <a:rPr b="0" lang="en-US" sz="4000" spc="-1" strike="noStrike" cap="all">
                <a:solidFill>
                  <a:srgbClr val="ffffff"/>
                </a:solidFill>
                <a:latin typeface="Century Gothic"/>
                <a:ea typeface="DejaVu Sans"/>
              </a:rPr>
              <a:t>Comparison Operators  continued</a:t>
            </a:r>
            <a:endParaRPr b="0" lang="en-US" sz="4000" spc="-1" strike="noStrike">
              <a:latin typeface="Arial"/>
            </a:endParaRPr>
          </a:p>
        </p:txBody>
      </p:sp>
      <p:graphicFrame>
        <p:nvGraphicFramePr>
          <p:cNvPr id="326" name="Content Placeholder 3"/>
          <p:cNvGraphicFramePr/>
          <p:nvPr/>
        </p:nvGraphicFramePr>
        <p:xfrm>
          <a:off x="256320" y="2057400"/>
          <a:ext cx="11657880" cy="3138120"/>
        </p:xfrm>
        <a:graphic>
          <a:graphicData uri="http://schemas.openxmlformats.org/drawingml/2006/table">
            <a:tbl>
              <a:tblPr/>
              <a:tblGrid>
                <a:gridCol w="1666080"/>
                <a:gridCol w="1518480"/>
                <a:gridCol w="4081680"/>
                <a:gridCol w="4392000"/>
              </a:tblGrid>
              <a:tr h="341280">
                <a:tc>
                  <a:txBody>
                    <a:bodyPr lIns="45360" rIns="45360">
                      <a:noAutofit/>
                    </a:bodyPr>
                    <a:p>
                      <a:pPr algn="ctr">
                        <a:lnSpc>
                          <a:spcPct val="100000"/>
                        </a:lnSpc>
                      </a:pPr>
                      <a:r>
                        <a:rPr b="1" lang="en-US" sz="2000" spc="-1" strike="noStrike">
                          <a:solidFill>
                            <a:srgbClr val="ffffff"/>
                          </a:solidFill>
                          <a:latin typeface="Century Gothic"/>
                        </a:rPr>
                        <a:t>Operator</a:t>
                      </a:r>
                      <a:endParaRPr b="0" lang="en-US" sz="2000" spc="-1" strike="noStrike">
                        <a:latin typeface="Arial"/>
                      </a:endParaRPr>
                    </a:p>
                  </a:txBody>
                  <a:tcPr marL="45360" marR="45360">
                    <a:noFill/>
                  </a:tcPr>
                </a:tc>
                <a:tc>
                  <a:txBody>
                    <a:bodyPr lIns="45360" rIns="45360">
                      <a:noAutofit/>
                    </a:bodyPr>
                    <a:p>
                      <a:pPr algn="ctr">
                        <a:lnSpc>
                          <a:spcPct val="100000"/>
                        </a:lnSpc>
                      </a:pPr>
                      <a:r>
                        <a:rPr b="1" lang="en-US" sz="2000" spc="-1" strike="noStrike">
                          <a:solidFill>
                            <a:srgbClr val="ffffff"/>
                          </a:solidFill>
                          <a:latin typeface="Century Gothic"/>
                        </a:rPr>
                        <a:t>Symbol</a:t>
                      </a:r>
                      <a:endParaRPr b="0" lang="en-US" sz="2000" spc="-1" strike="noStrike">
                        <a:latin typeface="Arial"/>
                      </a:endParaRPr>
                    </a:p>
                  </a:txBody>
                  <a:tcPr marL="45360" marR="45360">
                    <a:noFill/>
                  </a:tcPr>
                </a:tc>
                <a:tc>
                  <a:txBody>
                    <a:bodyPr lIns="45360" rIns="45360">
                      <a:noAutofit/>
                    </a:bodyPr>
                    <a:p>
                      <a:pPr algn="ctr">
                        <a:lnSpc>
                          <a:spcPct val="100000"/>
                        </a:lnSpc>
                      </a:pPr>
                      <a:r>
                        <a:rPr b="1" lang="en-US" sz="2000" spc="-1" strike="noStrike">
                          <a:solidFill>
                            <a:srgbClr val="ffffff"/>
                          </a:solidFill>
                          <a:latin typeface="Century Gothic"/>
                        </a:rPr>
                        <a:t>Description</a:t>
                      </a:r>
                      <a:endParaRPr b="0" lang="en-US" sz="2000" spc="-1" strike="noStrike">
                        <a:latin typeface="Arial"/>
                      </a:endParaRPr>
                    </a:p>
                  </a:txBody>
                  <a:tcPr marL="45360" marR="45360">
                    <a:noFill/>
                  </a:tcPr>
                </a:tc>
                <a:tc>
                  <a:txBody>
                    <a:bodyPr lIns="45360" rIns="45360">
                      <a:noAutofit/>
                    </a:bodyPr>
                    <a:p>
                      <a:pPr algn="ctr">
                        <a:lnSpc>
                          <a:spcPct val="100000"/>
                        </a:lnSpc>
                      </a:pPr>
                      <a:r>
                        <a:rPr b="1" lang="en-US" sz="2000" spc="-1" strike="noStrike">
                          <a:solidFill>
                            <a:srgbClr val="ffffff"/>
                          </a:solidFill>
                          <a:latin typeface="Century Gothic"/>
                        </a:rPr>
                        <a:t>Example</a:t>
                      </a:r>
                      <a:endParaRPr b="0" lang="en-US" sz="2000" spc="-1" strike="noStrike">
                        <a:latin typeface="Arial"/>
                      </a:endParaRPr>
                    </a:p>
                  </a:txBody>
                  <a:tcPr marL="45360" marR="45360">
                    <a:noFill/>
                  </a:tcPr>
                </a:tc>
              </a:tr>
              <a:tr h="932400">
                <a:tc>
                  <a:txBody>
                    <a:bodyPr lIns="45360" rIns="45360">
                      <a:noAutofit/>
                    </a:bodyPr>
                    <a:p>
                      <a:pPr>
                        <a:lnSpc>
                          <a:spcPct val="100000"/>
                        </a:lnSpc>
                      </a:pPr>
                      <a:r>
                        <a:rPr b="0" lang="en-US" sz="2000" spc="-1" strike="noStrike">
                          <a:solidFill>
                            <a:srgbClr val="ffffff"/>
                          </a:solidFill>
                          <a:latin typeface="Century Gothic"/>
                        </a:rPr>
                        <a:t>Modulus</a:t>
                      </a:r>
                      <a:endParaRPr b="0" lang="en-US" sz="2000" spc="-1" strike="noStrike">
                        <a:latin typeface="Arial"/>
                      </a:endParaRPr>
                    </a:p>
                  </a:txBody>
                  <a:tcPr marL="45360" marR="45360">
                    <a:noFill/>
                  </a:tcPr>
                </a:tc>
                <a:tc>
                  <a:txBody>
                    <a:bodyPr lIns="45360" rIns="45360">
                      <a:noAutofit/>
                    </a:bodyPr>
                    <a:p>
                      <a:pPr algn="ctr">
                        <a:lnSpc>
                          <a:spcPct val="100000"/>
                        </a:lnSpc>
                      </a:pPr>
                      <a:r>
                        <a:rPr b="0" lang="en-US" sz="2000" spc="-1" strike="noStrike">
                          <a:solidFill>
                            <a:srgbClr val="ffffff"/>
                          </a:solidFill>
                          <a:latin typeface="Century Gothic"/>
                        </a:rPr>
                        <a:t>%</a:t>
                      </a:r>
                      <a:endParaRPr b="0" lang="en-US" sz="2000" spc="-1" strike="noStrike">
                        <a:latin typeface="Arial"/>
                      </a:endParaRPr>
                    </a:p>
                  </a:txBody>
                  <a:tcPr marL="45360" marR="45360">
                    <a:noFill/>
                  </a:tcPr>
                </a:tc>
                <a:tc>
                  <a:txBody>
                    <a:bodyPr lIns="45360" rIns="45360">
                      <a:noAutofit/>
                    </a:bodyPr>
                    <a:p>
                      <a:pPr>
                        <a:lnSpc>
                          <a:spcPct val="100000"/>
                        </a:lnSpc>
                      </a:pPr>
                      <a:r>
                        <a:rPr b="0" lang="en-US" sz="2000" spc="-1" strike="noStrike">
                          <a:solidFill>
                            <a:srgbClr val="ffffff"/>
                          </a:solidFill>
                          <a:latin typeface="Century Gothic"/>
                        </a:rPr>
                        <a:t>represents the remainder of the result of division with the quotient has been determined</a:t>
                      </a:r>
                      <a:endParaRPr b="0" lang="en-US" sz="2000" spc="-1" strike="noStrike">
                        <a:latin typeface="Arial"/>
                      </a:endParaRPr>
                    </a:p>
                  </a:txBody>
                  <a:tcPr marL="45360" marR="45360">
                    <a:noFill/>
                  </a:tcPr>
                </a:tc>
                <a:tc>
                  <a:txBody>
                    <a:bodyPr lIns="45360" rIns="45360">
                      <a:noAutofit/>
                    </a:bodyPr>
                    <a:p>
                      <a:pPr>
                        <a:lnSpc>
                          <a:spcPct val="100000"/>
                        </a:lnSpc>
                      </a:pPr>
                      <a:r>
                        <a:rPr b="0" lang="en-US" sz="2000" spc="-1" strike="noStrike">
                          <a:solidFill>
                            <a:srgbClr val="ffffff"/>
                          </a:solidFill>
                          <a:latin typeface="Century Gothic"/>
                        </a:rPr>
                        <a:t>modulus = dividend % devisor</a:t>
                      </a:r>
                      <a:endParaRPr b="0" lang="en-US" sz="2000" spc="-1" strike="noStrike">
                        <a:latin typeface="Arial"/>
                      </a:endParaRPr>
                    </a:p>
                  </a:txBody>
                  <a:tcPr marL="45360" marR="45360">
                    <a:noFill/>
                  </a:tcPr>
                </a:tc>
              </a:tr>
              <a:tr h="932400">
                <a:tc>
                  <a:txBody>
                    <a:bodyPr lIns="45360" rIns="45360">
                      <a:noAutofit/>
                    </a:bodyPr>
                    <a:p>
                      <a:pPr>
                        <a:lnSpc>
                          <a:spcPct val="100000"/>
                        </a:lnSpc>
                      </a:pPr>
                      <a:r>
                        <a:rPr b="0" lang="en-US" sz="2000" spc="-1" strike="noStrike">
                          <a:solidFill>
                            <a:srgbClr val="ffffff"/>
                          </a:solidFill>
                          <a:latin typeface="Century Gothic"/>
                        </a:rPr>
                        <a:t>Exponent</a:t>
                      </a:r>
                      <a:endParaRPr b="0" lang="en-US" sz="2000" spc="-1" strike="noStrike">
                        <a:latin typeface="Arial"/>
                      </a:endParaRPr>
                    </a:p>
                  </a:txBody>
                  <a:tcPr marL="45360" marR="45360">
                    <a:noFill/>
                  </a:tcPr>
                </a:tc>
                <a:tc>
                  <a:txBody>
                    <a:bodyPr lIns="45360" rIns="45360">
                      <a:noAutofit/>
                    </a:bodyPr>
                    <a:p>
                      <a:pPr algn="ctr">
                        <a:lnSpc>
                          <a:spcPct val="100000"/>
                        </a:lnSpc>
                      </a:pPr>
                      <a:r>
                        <a:rPr b="0" lang="en-US" sz="2000" spc="-1" strike="noStrike">
                          <a:solidFill>
                            <a:srgbClr val="ffffff"/>
                          </a:solidFill>
                          <a:latin typeface="Century Gothic"/>
                        </a:rPr>
                        <a:t>**</a:t>
                      </a:r>
                      <a:endParaRPr b="0" lang="en-US" sz="2000" spc="-1" strike="noStrike">
                        <a:latin typeface="Arial"/>
                      </a:endParaRPr>
                    </a:p>
                  </a:txBody>
                  <a:tcPr marL="45360" marR="45360">
                    <a:noFill/>
                  </a:tcPr>
                </a:tc>
                <a:tc>
                  <a:txBody>
                    <a:bodyPr lIns="45360" rIns="45360">
                      <a:noAutofit/>
                    </a:bodyPr>
                    <a:p>
                      <a:pPr>
                        <a:lnSpc>
                          <a:spcPct val="100000"/>
                        </a:lnSpc>
                      </a:pPr>
                      <a:r>
                        <a:rPr b="0" lang="en-US" sz="2000" spc="-1" strike="noStrike">
                          <a:solidFill>
                            <a:srgbClr val="ffffff"/>
                          </a:solidFill>
                          <a:latin typeface="Century Gothic"/>
                        </a:rPr>
                        <a:t>Raises the base by the value specified in the exponent to return the power</a:t>
                      </a:r>
                      <a:endParaRPr b="0" lang="en-US" sz="2000" spc="-1" strike="noStrike">
                        <a:latin typeface="Arial"/>
                      </a:endParaRPr>
                    </a:p>
                  </a:txBody>
                  <a:tcPr marL="45360" marR="45360">
                    <a:noFill/>
                  </a:tcPr>
                </a:tc>
                <a:tc>
                  <a:txBody>
                    <a:bodyPr lIns="45360" rIns="45360">
                      <a:noAutofit/>
                    </a:bodyPr>
                    <a:p>
                      <a:pPr>
                        <a:lnSpc>
                          <a:spcPct val="100000"/>
                        </a:lnSpc>
                      </a:pPr>
                      <a:r>
                        <a:rPr b="0" lang="en-US" sz="2000" spc="-1" strike="noStrike">
                          <a:solidFill>
                            <a:srgbClr val="ffffff"/>
                          </a:solidFill>
                          <a:latin typeface="Century Gothic"/>
                        </a:rPr>
                        <a:t>power = base ** exponent</a:t>
                      </a:r>
                      <a:endParaRPr b="0" lang="en-US" sz="2000" spc="-1" strike="noStrike">
                        <a:latin typeface="Arial"/>
                      </a:endParaRPr>
                    </a:p>
                  </a:txBody>
                  <a:tcPr marL="45360" marR="45360">
                    <a:noFill/>
                  </a:tcPr>
                </a:tc>
              </a:tr>
              <a:tr h="932400">
                <a:tc>
                  <a:txBody>
                    <a:bodyPr lIns="45360" rIns="45360">
                      <a:noAutofit/>
                    </a:bodyPr>
                    <a:p>
                      <a:pPr>
                        <a:lnSpc>
                          <a:spcPct val="100000"/>
                        </a:lnSpc>
                      </a:pPr>
                      <a:r>
                        <a:rPr b="0" lang="en-US" sz="2000" spc="-1" strike="noStrike">
                          <a:solidFill>
                            <a:srgbClr val="ffffff"/>
                          </a:solidFill>
                          <a:latin typeface="Century Gothic"/>
                        </a:rPr>
                        <a:t>Floor Division</a:t>
                      </a:r>
                      <a:endParaRPr b="0" lang="en-US" sz="2000" spc="-1" strike="noStrike">
                        <a:latin typeface="Arial"/>
                      </a:endParaRPr>
                    </a:p>
                  </a:txBody>
                  <a:tcPr marL="45360" marR="45360">
                    <a:noFill/>
                  </a:tcPr>
                </a:tc>
                <a:tc>
                  <a:txBody>
                    <a:bodyPr lIns="45360" rIns="45360">
                      <a:noAutofit/>
                    </a:bodyPr>
                    <a:p>
                      <a:pPr algn="ctr">
                        <a:lnSpc>
                          <a:spcPct val="100000"/>
                        </a:lnSpc>
                      </a:pPr>
                      <a:r>
                        <a:rPr b="0" lang="en-US" sz="2000" spc="-1" strike="noStrike">
                          <a:solidFill>
                            <a:srgbClr val="ffffff"/>
                          </a:solidFill>
                          <a:latin typeface="Century Gothic"/>
                        </a:rPr>
                        <a:t>//</a:t>
                      </a:r>
                      <a:endParaRPr b="0" lang="en-US" sz="2000" spc="-1" strike="noStrike">
                        <a:latin typeface="Arial"/>
                      </a:endParaRPr>
                    </a:p>
                  </a:txBody>
                  <a:tcPr marL="45360" marR="45360">
                    <a:noFill/>
                  </a:tcPr>
                </a:tc>
                <a:tc>
                  <a:txBody>
                    <a:bodyPr lIns="45360" rIns="45360">
                      <a:noAutofit/>
                    </a:bodyPr>
                    <a:p>
                      <a:pPr>
                        <a:lnSpc>
                          <a:spcPct val="100000"/>
                        </a:lnSpc>
                      </a:pPr>
                      <a:r>
                        <a:rPr b="0" lang="en-US" sz="2000" spc="-1" strike="noStrike">
                          <a:solidFill>
                            <a:srgbClr val="ffffff"/>
                          </a:solidFill>
                          <a:latin typeface="Century Gothic"/>
                        </a:rPr>
                        <a:t>Similar to division but with the result round down to the next lower integer value</a:t>
                      </a:r>
                      <a:endParaRPr b="0" lang="en-US" sz="2000" spc="-1" strike="noStrike">
                        <a:latin typeface="Arial"/>
                      </a:endParaRPr>
                    </a:p>
                  </a:txBody>
                  <a:tcPr marL="45360" marR="45360">
                    <a:noFill/>
                  </a:tcPr>
                </a:tc>
                <a:tc>
                  <a:txBody>
                    <a:bodyPr lIns="45360" rIns="45360">
                      <a:noAutofit/>
                    </a:bodyPr>
                    <a:p>
                      <a:pPr>
                        <a:lnSpc>
                          <a:spcPct val="100000"/>
                        </a:lnSpc>
                      </a:pPr>
                      <a:r>
                        <a:rPr b="0" lang="en-US" sz="2000" spc="-1" strike="noStrike">
                          <a:solidFill>
                            <a:srgbClr val="ffffff"/>
                          </a:solidFill>
                          <a:latin typeface="Century Gothic"/>
                        </a:rPr>
                        <a:t>quotient = dividend // divisor</a:t>
                      </a:r>
                      <a:endParaRPr b="0" lang="en-US" sz="2000" spc="-1" strike="noStrike">
                        <a:latin typeface="Arial"/>
                      </a:endParaRPr>
                    </a:p>
                  </a:txBody>
                  <a:tcPr marL="45360" marR="45360">
                    <a:noFill/>
                  </a:tcPr>
                </a:tc>
              </a:tr>
            </a:tbl>
          </a:graphicData>
        </a:graphic>
      </p:graphicFrame>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3" name="Title 1"/>
          <p:cNvSpPr/>
          <p:nvPr/>
        </p:nvSpPr>
        <p:spPr>
          <a:xfrm>
            <a:off x="2895480" y="764280"/>
            <a:ext cx="8609040" cy="1291680"/>
          </a:xfrm>
          <a:prstGeom prst="rect">
            <a:avLst/>
          </a:prstGeom>
          <a:noFill/>
          <a:ln w="0">
            <a:noFill/>
          </a:ln>
        </p:spPr>
        <p:style>
          <a:lnRef idx="0"/>
          <a:fillRef idx="0"/>
          <a:effectRef idx="0"/>
          <a:fontRef idx="minor"/>
        </p:style>
        <p:txBody>
          <a:bodyPr lIns="90000" rIns="90000" tIns="45000" bIns="45000" anchor="ctr">
            <a:noAutofit/>
          </a:bodyPr>
          <a:p>
            <a:pPr algn="r">
              <a:lnSpc>
                <a:spcPct val="90000"/>
              </a:lnSpc>
            </a:pPr>
            <a:r>
              <a:rPr b="0" lang="en-US" sz="4000" spc="-1" strike="noStrike" cap="all">
                <a:solidFill>
                  <a:srgbClr val="ffffff"/>
                </a:solidFill>
                <a:latin typeface="Century Gothic"/>
                <a:ea typeface="DejaVu Sans"/>
              </a:rPr>
              <a:t>Disclaimers</a:t>
            </a:r>
            <a:endParaRPr b="0" lang="en-US" sz="4000" spc="-1" strike="noStrike">
              <a:latin typeface="Arial"/>
            </a:endParaRPr>
          </a:p>
        </p:txBody>
      </p:sp>
      <p:sp>
        <p:nvSpPr>
          <p:cNvPr id="254" name="Content Placeholder 2"/>
          <p:cNvSpPr/>
          <p:nvPr/>
        </p:nvSpPr>
        <p:spPr>
          <a:xfrm>
            <a:off x="685800" y="2194560"/>
            <a:ext cx="10819080" cy="4022640"/>
          </a:xfrm>
          <a:prstGeom prst="rect">
            <a:avLst/>
          </a:prstGeom>
          <a:noFill/>
          <a:ln w="0">
            <a:noFill/>
          </a:ln>
        </p:spPr>
        <p:style>
          <a:lnRef idx="0"/>
          <a:fillRef idx="0"/>
          <a:effectRef idx="0"/>
          <a:fontRef idx="minor"/>
        </p:style>
        <p:txBody>
          <a:bodyPr lIns="90000" rIns="90000" tIns="45000" bIns="45000">
            <a:noAutofit/>
          </a:bodyPr>
          <a:p>
            <a:pPr marL="228600" indent="-227160">
              <a:lnSpc>
                <a:spcPct val="90000"/>
              </a:lnSpc>
              <a:spcBef>
                <a:spcPts val="1001"/>
              </a:spcBef>
              <a:buClr>
                <a:srgbClr val="ffffff"/>
              </a:buClr>
              <a:buFont typeface="Arial"/>
              <a:buChar char="•"/>
            </a:pPr>
            <a:r>
              <a:rPr b="0" lang="en-US" sz="2200" spc="-1" strike="noStrike">
                <a:solidFill>
                  <a:srgbClr val="ffffff"/>
                </a:solidFill>
                <a:latin typeface="Century Gothic"/>
                <a:ea typeface="DejaVu Sans"/>
              </a:rPr>
              <a:t>The views presented are my personal views and do not reflect that of my employer</a:t>
            </a:r>
            <a:endParaRPr b="0" lang="en-US" sz="2200" spc="-1" strike="noStrike">
              <a:latin typeface="Arial"/>
            </a:endParaRPr>
          </a:p>
          <a:p>
            <a:pPr marL="228600" indent="-227160">
              <a:lnSpc>
                <a:spcPct val="90000"/>
              </a:lnSpc>
              <a:spcBef>
                <a:spcPts val="1001"/>
              </a:spcBef>
              <a:buClr>
                <a:srgbClr val="ffffff"/>
              </a:buClr>
              <a:buFont typeface="Arial"/>
              <a:buChar char="•"/>
            </a:pPr>
            <a:r>
              <a:rPr b="0" lang="en-US" sz="2200" spc="-1" strike="noStrike">
                <a:solidFill>
                  <a:srgbClr val="ffffff"/>
                </a:solidFill>
                <a:latin typeface="Century Gothic"/>
                <a:ea typeface="DejaVu Sans"/>
              </a:rPr>
              <a:t>No guarantees that this course will teach you everything you need to know about Python</a:t>
            </a:r>
            <a:endParaRPr b="0" lang="en-US" sz="2200" spc="-1" strike="noStrike">
              <a:latin typeface="Arial"/>
            </a:endParaRPr>
          </a:p>
          <a:p>
            <a:pPr lvl="1" marL="864000" indent="-322920">
              <a:lnSpc>
                <a:spcPct val="100000"/>
              </a:lnSpc>
              <a:spcBef>
                <a:spcPts val="1134"/>
              </a:spcBef>
              <a:buClr>
                <a:srgbClr val="ffffff"/>
              </a:buClr>
              <a:buSzPct val="75000"/>
              <a:buFont typeface="Symbol"/>
              <a:buChar char=""/>
            </a:pPr>
            <a:r>
              <a:rPr b="0" lang="en-US" sz="2200" spc="-1" strike="noStrike">
                <a:solidFill>
                  <a:srgbClr val="ffffff"/>
                </a:solidFill>
                <a:latin typeface="Century Gothic"/>
                <a:ea typeface="DejaVu Sans"/>
              </a:rPr>
              <a:t>Actually can pretty much guarantee that this is not the case</a:t>
            </a:r>
            <a:endParaRPr b="0" lang="en-US" sz="2200" spc="-1" strike="noStrike">
              <a:latin typeface="Arial"/>
            </a:endParaRPr>
          </a:p>
          <a:p>
            <a:pPr lvl="1" marL="864000" indent="-322920">
              <a:lnSpc>
                <a:spcPct val="100000"/>
              </a:lnSpc>
              <a:spcBef>
                <a:spcPts val="1134"/>
              </a:spcBef>
              <a:buClr>
                <a:srgbClr val="ffffff"/>
              </a:buClr>
              <a:buSzPct val="75000"/>
              <a:buFont typeface="Symbol"/>
              <a:buChar char=""/>
            </a:pPr>
            <a:r>
              <a:rPr b="0" lang="en-US" sz="2200" spc="-1" strike="noStrike">
                <a:solidFill>
                  <a:srgbClr val="ffffff"/>
                </a:solidFill>
                <a:latin typeface="Century Gothic"/>
                <a:ea typeface="DejaVu Sans"/>
              </a:rPr>
              <a:t>But you will have fun and this should address most of the googling that you would do if you were trying this on your own.</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7" name="Title 1"/>
          <p:cNvSpPr/>
          <p:nvPr/>
        </p:nvSpPr>
        <p:spPr>
          <a:xfrm>
            <a:off x="2895480" y="764280"/>
            <a:ext cx="8609040" cy="1291680"/>
          </a:xfrm>
          <a:prstGeom prst="rect">
            <a:avLst/>
          </a:prstGeom>
          <a:noFill/>
          <a:ln w="0">
            <a:noFill/>
          </a:ln>
        </p:spPr>
        <p:style>
          <a:lnRef idx="0"/>
          <a:fillRef idx="0"/>
          <a:effectRef idx="0"/>
          <a:fontRef idx="minor"/>
        </p:style>
        <p:txBody>
          <a:bodyPr lIns="90000" rIns="90000" tIns="45000" bIns="45000" anchor="ctr">
            <a:noAutofit/>
          </a:bodyPr>
          <a:p>
            <a:pPr algn="r">
              <a:lnSpc>
                <a:spcPct val="90000"/>
              </a:lnSpc>
            </a:pPr>
            <a:r>
              <a:rPr b="0" lang="en-US" sz="4000" spc="-1" strike="noStrike" cap="all">
                <a:solidFill>
                  <a:srgbClr val="ffffff"/>
                </a:solidFill>
                <a:latin typeface="Century Gothic"/>
                <a:ea typeface="DejaVu Sans"/>
              </a:rPr>
              <a:t>Assignment Operators</a:t>
            </a:r>
            <a:endParaRPr b="0" lang="en-US" sz="4000" spc="-1" strike="noStrike">
              <a:latin typeface="Arial"/>
            </a:endParaRPr>
          </a:p>
        </p:txBody>
      </p:sp>
      <p:graphicFrame>
        <p:nvGraphicFramePr>
          <p:cNvPr id="328" name="Content Placeholder 3"/>
          <p:cNvGraphicFramePr/>
          <p:nvPr/>
        </p:nvGraphicFramePr>
        <p:xfrm>
          <a:off x="374040" y="1771920"/>
          <a:ext cx="11442960" cy="4641840"/>
        </p:xfrm>
        <a:graphic>
          <a:graphicData uri="http://schemas.openxmlformats.org/drawingml/2006/table">
            <a:tbl>
              <a:tblPr/>
              <a:tblGrid>
                <a:gridCol w="1137240"/>
                <a:gridCol w="7013880"/>
                <a:gridCol w="1868400"/>
                <a:gridCol w="1423800"/>
              </a:tblGrid>
              <a:tr h="669600">
                <a:tc>
                  <a:txBody>
                    <a:bodyPr lIns="31320" rIns="31320">
                      <a:noAutofit/>
                    </a:bodyPr>
                    <a:p>
                      <a:pPr>
                        <a:lnSpc>
                          <a:spcPct val="100000"/>
                        </a:lnSpc>
                      </a:pPr>
                      <a:r>
                        <a:rPr b="1" lang="en-US" sz="2000" spc="-1" strike="noStrike">
                          <a:solidFill>
                            <a:srgbClr val="ffffff"/>
                          </a:solidFill>
                          <a:latin typeface="Century Gothic"/>
                        </a:rPr>
                        <a:t>Symbol</a:t>
                      </a:r>
                      <a:endParaRPr b="0" lang="en-US" sz="2000" spc="-1" strike="noStrike">
                        <a:latin typeface="Arial"/>
                      </a:endParaRPr>
                    </a:p>
                  </a:txBody>
                  <a:tcPr marL="31320" marR="31320">
                    <a:noFill/>
                  </a:tcPr>
                </a:tc>
                <a:tc>
                  <a:txBody>
                    <a:bodyPr lIns="31320" rIns="31320">
                      <a:noAutofit/>
                    </a:bodyPr>
                    <a:p>
                      <a:pPr>
                        <a:lnSpc>
                          <a:spcPct val="100000"/>
                        </a:lnSpc>
                      </a:pPr>
                      <a:r>
                        <a:rPr b="1" lang="en-US" sz="2000" spc="-1" strike="noStrike">
                          <a:solidFill>
                            <a:srgbClr val="ffffff"/>
                          </a:solidFill>
                          <a:latin typeface="Century Gothic"/>
                        </a:rPr>
                        <a:t>Description</a:t>
                      </a:r>
                      <a:endParaRPr b="0" lang="en-US" sz="2000" spc="-1" strike="noStrike">
                        <a:latin typeface="Arial"/>
                      </a:endParaRPr>
                    </a:p>
                  </a:txBody>
                  <a:tcPr marL="31320" marR="31320">
                    <a:noFill/>
                  </a:tcPr>
                </a:tc>
                <a:tc>
                  <a:txBody>
                    <a:bodyPr lIns="31320" rIns="31320">
                      <a:noAutofit/>
                    </a:bodyPr>
                    <a:p>
                      <a:pPr>
                        <a:lnSpc>
                          <a:spcPct val="100000"/>
                        </a:lnSpc>
                      </a:pPr>
                      <a:r>
                        <a:rPr b="1" lang="en-US" sz="2000" spc="-1" strike="noStrike">
                          <a:solidFill>
                            <a:srgbClr val="ffffff"/>
                          </a:solidFill>
                          <a:latin typeface="Century Gothic"/>
                        </a:rPr>
                        <a:t>Longhand</a:t>
                      </a:r>
                      <a:endParaRPr b="0" lang="en-US" sz="2000" spc="-1" strike="noStrike">
                        <a:latin typeface="Arial"/>
                      </a:endParaRPr>
                    </a:p>
                  </a:txBody>
                  <a:tcPr marL="31320" marR="31320">
                    <a:noFill/>
                  </a:tcPr>
                </a:tc>
                <a:tc>
                  <a:txBody>
                    <a:bodyPr lIns="31320" rIns="31320">
                      <a:noAutofit/>
                    </a:bodyPr>
                    <a:p>
                      <a:pPr>
                        <a:lnSpc>
                          <a:spcPct val="100000"/>
                        </a:lnSpc>
                      </a:pPr>
                      <a:r>
                        <a:rPr b="1" lang="en-US" sz="2000" spc="-1" strike="noStrike">
                          <a:solidFill>
                            <a:srgbClr val="ffffff"/>
                          </a:solidFill>
                          <a:latin typeface="Century Gothic"/>
                        </a:rPr>
                        <a:t>Shorthand</a:t>
                      </a:r>
                      <a:endParaRPr b="0" lang="en-US" sz="2000" spc="-1" strike="noStrike">
                        <a:latin typeface="Arial"/>
                      </a:endParaRPr>
                    </a:p>
                  </a:txBody>
                  <a:tcPr marL="31320" marR="31320">
                    <a:noFill/>
                  </a:tcPr>
                </a:tc>
              </a:tr>
              <a:tr h="885240">
                <a:tc>
                  <a:txBody>
                    <a:bodyPr lIns="31320" rIns="31320">
                      <a:noAutofit/>
                    </a:bodyPr>
                    <a:p>
                      <a:pPr algn="ctr">
                        <a:lnSpc>
                          <a:spcPct val="100000"/>
                        </a:lnSpc>
                      </a:pPr>
                      <a:r>
                        <a:rPr b="0" lang="en-US" sz="2000" spc="-1" strike="noStrike">
                          <a:solidFill>
                            <a:srgbClr val="ffffff"/>
                          </a:solidFill>
                          <a:latin typeface="Century Gothic"/>
                        </a:rPr>
                        <a:t>/=</a:t>
                      </a:r>
                      <a:endParaRPr b="0" lang="en-US" sz="2000" spc="-1" strike="noStrike">
                        <a:latin typeface="Arial"/>
                      </a:endParaRPr>
                    </a:p>
                  </a:txBody>
                  <a:tcPr marL="31320" marR="31320">
                    <a:noFill/>
                  </a:tcPr>
                </a:tc>
                <a:tc>
                  <a:txBody>
                    <a:bodyPr lIns="31320" rIns="31320">
                      <a:noAutofit/>
                    </a:bodyPr>
                    <a:p>
                      <a:pPr>
                        <a:lnSpc>
                          <a:spcPct val="100000"/>
                        </a:lnSpc>
                      </a:pPr>
                      <a:r>
                        <a:rPr b="0" lang="en-US" sz="2000" spc="-1" strike="noStrike">
                          <a:solidFill>
                            <a:srgbClr val="ffffff"/>
                          </a:solidFill>
                          <a:latin typeface="Century Gothic"/>
                        </a:rPr>
                        <a:t>Divides the left operands with the right operand and stores the result in the left operand</a:t>
                      </a:r>
                      <a:endParaRPr b="0" lang="en-US" sz="2000" spc="-1" strike="noStrike">
                        <a:latin typeface="Arial"/>
                      </a:endParaRPr>
                    </a:p>
                  </a:txBody>
                  <a:tcPr marL="31320" marR="31320">
                    <a:noFill/>
                  </a:tcPr>
                </a:tc>
                <a:tc>
                  <a:txBody>
                    <a:bodyPr lIns="31320" rIns="31320">
                      <a:noAutofit/>
                    </a:bodyPr>
                    <a:p>
                      <a:pPr algn="ctr">
                        <a:lnSpc>
                          <a:spcPct val="100000"/>
                        </a:lnSpc>
                      </a:pPr>
                      <a:r>
                        <a:rPr b="0" lang="en-US" sz="2000" spc="-1" strike="noStrike">
                          <a:solidFill>
                            <a:srgbClr val="ffffff"/>
                          </a:solidFill>
                          <a:latin typeface="Century Gothic"/>
                        </a:rPr>
                        <a:t>x = x / y</a:t>
                      </a:r>
                      <a:endParaRPr b="0" lang="en-US" sz="2000" spc="-1" strike="noStrike">
                        <a:latin typeface="Arial"/>
                      </a:endParaRPr>
                    </a:p>
                  </a:txBody>
                  <a:tcPr marL="31320" marR="31320">
                    <a:noFill/>
                  </a:tcPr>
                </a:tc>
                <a:tc>
                  <a:txBody>
                    <a:bodyPr lIns="31320" rIns="31320">
                      <a:noAutofit/>
                    </a:bodyPr>
                    <a:p>
                      <a:pPr algn="ctr">
                        <a:lnSpc>
                          <a:spcPct val="100000"/>
                        </a:lnSpc>
                      </a:pPr>
                      <a:r>
                        <a:rPr b="0" lang="en-US" sz="2000" spc="-1" strike="noStrike">
                          <a:solidFill>
                            <a:srgbClr val="ffffff"/>
                          </a:solidFill>
                          <a:latin typeface="Century Gothic"/>
                        </a:rPr>
                        <a:t>x /= y</a:t>
                      </a:r>
                      <a:endParaRPr b="0" lang="en-US" sz="2000" spc="-1" strike="noStrike">
                        <a:latin typeface="Arial"/>
                      </a:endParaRPr>
                    </a:p>
                  </a:txBody>
                  <a:tcPr marL="31320" marR="31320">
                    <a:noFill/>
                  </a:tcPr>
                </a:tc>
              </a:tr>
              <a:tr h="1100880">
                <a:tc>
                  <a:txBody>
                    <a:bodyPr lIns="31320" rIns="31320">
                      <a:noAutofit/>
                    </a:bodyPr>
                    <a:p>
                      <a:pPr algn="ctr">
                        <a:lnSpc>
                          <a:spcPct val="100000"/>
                        </a:lnSpc>
                      </a:pPr>
                      <a:r>
                        <a:rPr b="0" lang="en-US" sz="2000" spc="-1" strike="noStrike">
                          <a:solidFill>
                            <a:srgbClr val="ffffff"/>
                          </a:solidFill>
                          <a:latin typeface="Century Gothic"/>
                        </a:rPr>
                        <a:t>%=</a:t>
                      </a:r>
                      <a:endParaRPr b="0" lang="en-US" sz="2000" spc="-1" strike="noStrike">
                        <a:latin typeface="Arial"/>
                      </a:endParaRPr>
                    </a:p>
                  </a:txBody>
                  <a:tcPr marL="31320" marR="31320">
                    <a:noFill/>
                  </a:tcPr>
                </a:tc>
                <a:tc>
                  <a:txBody>
                    <a:bodyPr lIns="31320" rIns="31320">
                      <a:noAutofit/>
                    </a:bodyPr>
                    <a:p>
                      <a:pPr>
                        <a:lnSpc>
                          <a:spcPct val="100000"/>
                        </a:lnSpc>
                      </a:pPr>
                      <a:r>
                        <a:rPr b="0" lang="en-US" sz="2000" spc="-1" strike="noStrike">
                          <a:solidFill>
                            <a:srgbClr val="ffffff"/>
                          </a:solidFill>
                          <a:latin typeface="Century Gothic"/>
                        </a:rPr>
                        <a:t>Performs the modulo function on the left operand by the right operand and stores the result in the left operand</a:t>
                      </a:r>
                      <a:endParaRPr b="0" lang="en-US" sz="2000" spc="-1" strike="noStrike">
                        <a:latin typeface="Arial"/>
                      </a:endParaRPr>
                    </a:p>
                  </a:txBody>
                  <a:tcPr marL="31320" marR="31320">
                    <a:noFill/>
                  </a:tcPr>
                </a:tc>
                <a:tc>
                  <a:txBody>
                    <a:bodyPr lIns="31320" rIns="31320">
                      <a:noAutofit/>
                    </a:bodyPr>
                    <a:p>
                      <a:pPr algn="ctr">
                        <a:lnSpc>
                          <a:spcPct val="100000"/>
                        </a:lnSpc>
                      </a:pPr>
                      <a:r>
                        <a:rPr b="0" lang="en-US" sz="2000" spc="-1" strike="noStrike">
                          <a:solidFill>
                            <a:srgbClr val="ffffff"/>
                          </a:solidFill>
                          <a:latin typeface="Century Gothic"/>
                        </a:rPr>
                        <a:t>x = x % y</a:t>
                      </a:r>
                      <a:endParaRPr b="0" lang="en-US" sz="2000" spc="-1" strike="noStrike">
                        <a:latin typeface="Arial"/>
                      </a:endParaRPr>
                    </a:p>
                  </a:txBody>
                  <a:tcPr marL="31320" marR="31320">
                    <a:noFill/>
                  </a:tcPr>
                </a:tc>
                <a:tc>
                  <a:txBody>
                    <a:bodyPr lIns="31320" rIns="31320">
                      <a:noAutofit/>
                    </a:bodyPr>
                    <a:p>
                      <a:pPr algn="ctr">
                        <a:lnSpc>
                          <a:spcPct val="100000"/>
                        </a:lnSpc>
                      </a:pPr>
                      <a:r>
                        <a:rPr b="0" lang="en-US" sz="2000" spc="-1" strike="noStrike">
                          <a:solidFill>
                            <a:srgbClr val="ffffff"/>
                          </a:solidFill>
                          <a:latin typeface="Century Gothic"/>
                        </a:rPr>
                        <a:t>x %= y</a:t>
                      </a:r>
                      <a:endParaRPr b="0" lang="en-US" sz="2000" spc="-1" strike="noStrike">
                        <a:latin typeface="Arial"/>
                      </a:endParaRPr>
                    </a:p>
                  </a:txBody>
                  <a:tcPr marL="31320" marR="31320">
                    <a:noFill/>
                  </a:tcPr>
                </a:tc>
              </a:tr>
              <a:tr h="1100880">
                <a:tc>
                  <a:txBody>
                    <a:bodyPr lIns="31320" rIns="31320">
                      <a:noAutofit/>
                    </a:bodyPr>
                    <a:p>
                      <a:pPr algn="ctr">
                        <a:lnSpc>
                          <a:spcPct val="100000"/>
                        </a:lnSpc>
                      </a:pPr>
                      <a:r>
                        <a:rPr b="0" lang="en-US" sz="2000" spc="-1" strike="noStrike">
                          <a:solidFill>
                            <a:srgbClr val="ffffff"/>
                          </a:solidFill>
                          <a:latin typeface="Century Gothic"/>
                        </a:rPr>
                        <a:t>**=</a:t>
                      </a:r>
                      <a:endParaRPr b="0" lang="en-US" sz="2000" spc="-1" strike="noStrike">
                        <a:latin typeface="Arial"/>
                      </a:endParaRPr>
                    </a:p>
                  </a:txBody>
                  <a:tcPr marL="31320" marR="31320">
                    <a:noFill/>
                  </a:tcPr>
                </a:tc>
                <a:tc>
                  <a:txBody>
                    <a:bodyPr lIns="31320" rIns="31320">
                      <a:noAutofit/>
                    </a:bodyPr>
                    <a:p>
                      <a:pPr>
                        <a:lnSpc>
                          <a:spcPct val="100000"/>
                        </a:lnSpc>
                      </a:pPr>
                      <a:r>
                        <a:rPr b="0" lang="en-US" sz="2000" spc="-1" strike="noStrike">
                          <a:solidFill>
                            <a:srgbClr val="ffffff"/>
                          </a:solidFill>
                          <a:latin typeface="Century Gothic"/>
                        </a:rPr>
                        <a:t>Raises the left operand to the exponent specified in the right operand and stores the result in the left operand</a:t>
                      </a:r>
                      <a:endParaRPr b="0" lang="en-US" sz="2000" spc="-1" strike="noStrike">
                        <a:latin typeface="Arial"/>
                      </a:endParaRPr>
                    </a:p>
                  </a:txBody>
                  <a:tcPr marL="31320" marR="31320">
                    <a:noFill/>
                  </a:tcPr>
                </a:tc>
                <a:tc>
                  <a:txBody>
                    <a:bodyPr lIns="31320" rIns="31320">
                      <a:noAutofit/>
                    </a:bodyPr>
                    <a:p>
                      <a:pPr algn="ctr">
                        <a:lnSpc>
                          <a:spcPct val="100000"/>
                        </a:lnSpc>
                      </a:pPr>
                      <a:r>
                        <a:rPr b="0" lang="en-US" sz="2000" spc="-1" strike="noStrike">
                          <a:solidFill>
                            <a:srgbClr val="ffffff"/>
                          </a:solidFill>
                          <a:latin typeface="Century Gothic"/>
                        </a:rPr>
                        <a:t>x = x ** y</a:t>
                      </a:r>
                      <a:endParaRPr b="0" lang="en-US" sz="2000" spc="-1" strike="noStrike">
                        <a:latin typeface="Arial"/>
                      </a:endParaRPr>
                    </a:p>
                  </a:txBody>
                  <a:tcPr marL="31320" marR="31320">
                    <a:noFill/>
                  </a:tcPr>
                </a:tc>
                <a:tc>
                  <a:txBody>
                    <a:bodyPr lIns="31320" rIns="31320">
                      <a:noAutofit/>
                    </a:bodyPr>
                    <a:p>
                      <a:pPr algn="ctr">
                        <a:lnSpc>
                          <a:spcPct val="100000"/>
                        </a:lnSpc>
                      </a:pPr>
                      <a:r>
                        <a:rPr b="0" lang="en-US" sz="2000" spc="-1" strike="noStrike">
                          <a:solidFill>
                            <a:srgbClr val="ffffff"/>
                          </a:solidFill>
                          <a:latin typeface="Century Gothic"/>
                        </a:rPr>
                        <a:t>x **= y</a:t>
                      </a:r>
                      <a:endParaRPr b="0" lang="en-US" sz="2000" spc="-1" strike="noStrike">
                        <a:latin typeface="Arial"/>
                      </a:endParaRPr>
                    </a:p>
                  </a:txBody>
                  <a:tcPr marL="31320" marR="31320">
                    <a:noFill/>
                  </a:tcPr>
                </a:tc>
              </a:tr>
              <a:tr h="885600">
                <a:tc>
                  <a:txBody>
                    <a:bodyPr lIns="31320" rIns="31320">
                      <a:noAutofit/>
                    </a:bodyPr>
                    <a:p>
                      <a:pPr algn="ctr">
                        <a:lnSpc>
                          <a:spcPct val="100000"/>
                        </a:lnSpc>
                      </a:pPr>
                      <a:r>
                        <a:rPr b="0" lang="en-US" sz="2000" spc="-1" strike="noStrike">
                          <a:solidFill>
                            <a:srgbClr val="ffffff"/>
                          </a:solidFill>
                          <a:latin typeface="Century Gothic"/>
                        </a:rPr>
                        <a:t>//=</a:t>
                      </a:r>
                      <a:endParaRPr b="0" lang="en-US" sz="2000" spc="-1" strike="noStrike">
                        <a:latin typeface="Arial"/>
                      </a:endParaRPr>
                    </a:p>
                  </a:txBody>
                  <a:tcPr marL="31320" marR="31320">
                    <a:noFill/>
                  </a:tcPr>
                </a:tc>
                <a:tc>
                  <a:txBody>
                    <a:bodyPr lIns="31320" rIns="31320">
                      <a:noAutofit/>
                    </a:bodyPr>
                    <a:p>
                      <a:pPr>
                        <a:lnSpc>
                          <a:spcPct val="100000"/>
                        </a:lnSpc>
                      </a:pPr>
                      <a:r>
                        <a:rPr b="0" lang="en-US" sz="2000" spc="-1" strike="noStrike">
                          <a:solidFill>
                            <a:srgbClr val="ffffff"/>
                          </a:solidFill>
                          <a:latin typeface="Century Gothic"/>
                        </a:rPr>
                        <a:t>Divides the left operands with the right operand and stores the result in the left operand</a:t>
                      </a:r>
                      <a:endParaRPr b="0" lang="en-US" sz="2000" spc="-1" strike="noStrike">
                        <a:latin typeface="Arial"/>
                      </a:endParaRPr>
                    </a:p>
                  </a:txBody>
                  <a:tcPr marL="31320" marR="31320">
                    <a:noFill/>
                  </a:tcPr>
                </a:tc>
                <a:tc>
                  <a:txBody>
                    <a:bodyPr lIns="31320" rIns="31320">
                      <a:noAutofit/>
                    </a:bodyPr>
                    <a:p>
                      <a:pPr algn="ctr">
                        <a:lnSpc>
                          <a:spcPct val="100000"/>
                        </a:lnSpc>
                      </a:pPr>
                      <a:r>
                        <a:rPr b="0" lang="en-US" sz="2000" spc="-1" strike="noStrike">
                          <a:solidFill>
                            <a:srgbClr val="ffffff"/>
                          </a:solidFill>
                          <a:latin typeface="Century Gothic"/>
                        </a:rPr>
                        <a:t>x = x // y</a:t>
                      </a:r>
                      <a:endParaRPr b="0" lang="en-US" sz="2000" spc="-1" strike="noStrike">
                        <a:latin typeface="Arial"/>
                      </a:endParaRPr>
                    </a:p>
                  </a:txBody>
                  <a:tcPr marL="31320" marR="31320">
                    <a:noFill/>
                  </a:tcPr>
                </a:tc>
                <a:tc>
                  <a:txBody>
                    <a:bodyPr lIns="31320" rIns="31320">
                      <a:noAutofit/>
                    </a:bodyPr>
                    <a:p>
                      <a:pPr algn="ctr">
                        <a:lnSpc>
                          <a:spcPct val="100000"/>
                        </a:lnSpc>
                      </a:pPr>
                      <a:r>
                        <a:rPr b="0" lang="en-US" sz="2000" spc="-1" strike="noStrike">
                          <a:solidFill>
                            <a:srgbClr val="ffffff"/>
                          </a:solidFill>
                          <a:latin typeface="Century Gothic"/>
                        </a:rPr>
                        <a:t>x //= y</a:t>
                      </a:r>
                      <a:endParaRPr b="0" lang="en-US" sz="2000" spc="-1" strike="noStrike">
                        <a:latin typeface="Arial"/>
                      </a:endParaRPr>
                    </a:p>
                  </a:txBody>
                  <a:tcPr marL="31320" marR="31320">
                    <a:noFill/>
                  </a:tcPr>
                </a:tc>
              </a:tr>
            </a:tbl>
          </a:graphicData>
        </a:graphic>
      </p:graphicFrame>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9" name="Title 1"/>
          <p:cNvSpPr/>
          <p:nvPr/>
        </p:nvSpPr>
        <p:spPr>
          <a:xfrm>
            <a:off x="2895480" y="764280"/>
            <a:ext cx="8609040" cy="1291680"/>
          </a:xfrm>
          <a:prstGeom prst="rect">
            <a:avLst/>
          </a:prstGeom>
          <a:noFill/>
          <a:ln w="0">
            <a:noFill/>
          </a:ln>
        </p:spPr>
        <p:style>
          <a:lnRef idx="0"/>
          <a:fillRef idx="0"/>
          <a:effectRef idx="0"/>
          <a:fontRef idx="minor"/>
        </p:style>
        <p:txBody>
          <a:bodyPr lIns="90000" rIns="90000" tIns="45000" bIns="45000" anchor="ctr">
            <a:noAutofit/>
          </a:bodyPr>
          <a:p>
            <a:pPr algn="r">
              <a:lnSpc>
                <a:spcPct val="90000"/>
              </a:lnSpc>
            </a:pPr>
            <a:r>
              <a:rPr b="0" lang="en-US" sz="4000" spc="-1" strike="noStrike" cap="all">
                <a:solidFill>
                  <a:srgbClr val="ffffff"/>
                </a:solidFill>
                <a:latin typeface="Century Gothic"/>
                <a:ea typeface="DejaVu Sans"/>
              </a:rPr>
              <a:t>Assignment Operators</a:t>
            </a:r>
            <a:br/>
            <a:r>
              <a:rPr b="0" lang="en-US" sz="4000" spc="-1" strike="noStrike" cap="all">
                <a:solidFill>
                  <a:srgbClr val="ffffff"/>
                </a:solidFill>
                <a:latin typeface="Century Gothic"/>
                <a:ea typeface="DejaVu Sans"/>
              </a:rPr>
              <a:t>Continued</a:t>
            </a:r>
            <a:endParaRPr b="0" lang="en-US" sz="4000" spc="-1" strike="noStrike">
              <a:latin typeface="Arial"/>
            </a:endParaRPr>
          </a:p>
        </p:txBody>
      </p:sp>
      <p:graphicFrame>
        <p:nvGraphicFramePr>
          <p:cNvPr id="330" name="Content Placeholder 3"/>
          <p:cNvGraphicFramePr/>
          <p:nvPr/>
        </p:nvGraphicFramePr>
        <p:xfrm>
          <a:off x="585360" y="2286000"/>
          <a:ext cx="11020680" cy="3064320"/>
        </p:xfrm>
        <a:graphic>
          <a:graphicData uri="http://schemas.openxmlformats.org/drawingml/2006/table">
            <a:tbl>
              <a:tblPr/>
              <a:tblGrid>
                <a:gridCol w="1239840"/>
                <a:gridCol w="6400800"/>
                <a:gridCol w="1676160"/>
                <a:gridCol w="1704240"/>
              </a:tblGrid>
              <a:tr h="326880">
                <a:tc>
                  <a:txBody>
                    <a:bodyPr lIns="31320" rIns="31320">
                      <a:noAutofit/>
                    </a:bodyPr>
                    <a:p>
                      <a:pPr algn="ctr">
                        <a:lnSpc>
                          <a:spcPct val="100000"/>
                        </a:lnSpc>
                      </a:pPr>
                      <a:r>
                        <a:rPr b="1" lang="en-US" sz="2000" spc="-1" strike="noStrike">
                          <a:solidFill>
                            <a:srgbClr val="ffffff"/>
                          </a:solidFill>
                          <a:latin typeface="Century Gothic"/>
                        </a:rPr>
                        <a:t>Symbol</a:t>
                      </a:r>
                      <a:endParaRPr b="0" lang="en-US" sz="2000" spc="-1" strike="noStrike">
                        <a:latin typeface="Arial"/>
                      </a:endParaRPr>
                    </a:p>
                  </a:txBody>
                  <a:tcPr marL="31320" marR="31320">
                    <a:noFill/>
                  </a:tcPr>
                </a:tc>
                <a:tc>
                  <a:txBody>
                    <a:bodyPr lIns="31320" rIns="31320">
                      <a:noAutofit/>
                    </a:bodyPr>
                    <a:p>
                      <a:pPr algn="ctr">
                        <a:lnSpc>
                          <a:spcPct val="100000"/>
                        </a:lnSpc>
                      </a:pPr>
                      <a:r>
                        <a:rPr b="1" lang="en-US" sz="2000" spc="-1" strike="noStrike">
                          <a:solidFill>
                            <a:srgbClr val="ffffff"/>
                          </a:solidFill>
                          <a:latin typeface="Century Gothic"/>
                        </a:rPr>
                        <a:t>Description</a:t>
                      </a:r>
                      <a:endParaRPr b="0" lang="en-US" sz="2000" spc="-1" strike="noStrike">
                        <a:latin typeface="Arial"/>
                      </a:endParaRPr>
                    </a:p>
                  </a:txBody>
                  <a:tcPr marL="31320" marR="31320">
                    <a:noFill/>
                  </a:tcPr>
                </a:tc>
                <a:tc>
                  <a:txBody>
                    <a:bodyPr lIns="31320" rIns="31320">
                      <a:noAutofit/>
                    </a:bodyPr>
                    <a:p>
                      <a:pPr algn="ctr">
                        <a:lnSpc>
                          <a:spcPct val="100000"/>
                        </a:lnSpc>
                      </a:pPr>
                      <a:r>
                        <a:rPr b="1" lang="en-US" sz="2000" spc="-1" strike="noStrike">
                          <a:solidFill>
                            <a:srgbClr val="ffffff"/>
                          </a:solidFill>
                          <a:latin typeface="Century Gothic"/>
                        </a:rPr>
                        <a:t>Longhand</a:t>
                      </a:r>
                      <a:endParaRPr b="0" lang="en-US" sz="2000" spc="-1" strike="noStrike">
                        <a:latin typeface="Arial"/>
                      </a:endParaRPr>
                    </a:p>
                  </a:txBody>
                  <a:tcPr marL="31320" marR="31320">
                    <a:noFill/>
                  </a:tcPr>
                </a:tc>
                <a:tc>
                  <a:txBody>
                    <a:bodyPr lIns="31320" rIns="31320">
                      <a:noAutofit/>
                    </a:bodyPr>
                    <a:p>
                      <a:pPr algn="ctr">
                        <a:lnSpc>
                          <a:spcPct val="100000"/>
                        </a:lnSpc>
                      </a:pPr>
                      <a:r>
                        <a:rPr b="1" lang="en-US" sz="2000" spc="-1" strike="noStrike">
                          <a:solidFill>
                            <a:srgbClr val="ffffff"/>
                          </a:solidFill>
                          <a:latin typeface="Century Gothic"/>
                        </a:rPr>
                        <a:t>Shorthand</a:t>
                      </a:r>
                      <a:endParaRPr b="0" lang="en-US" sz="2000" spc="-1" strike="noStrike">
                        <a:latin typeface="Arial"/>
                      </a:endParaRPr>
                    </a:p>
                  </a:txBody>
                  <a:tcPr marL="31320" marR="31320">
                    <a:noFill/>
                  </a:tcPr>
                </a:tc>
              </a:tr>
              <a:tr h="622440">
                <a:tc>
                  <a:txBody>
                    <a:bodyPr lIns="31320" rIns="31320">
                      <a:noAutofit/>
                    </a:bodyPr>
                    <a:p>
                      <a:pPr algn="ctr">
                        <a:lnSpc>
                          <a:spcPct val="100000"/>
                        </a:lnSpc>
                      </a:pPr>
                      <a:r>
                        <a:rPr b="0" lang="en-US" sz="2000" spc="-1" strike="noStrike">
                          <a:solidFill>
                            <a:srgbClr val="ffffff"/>
                          </a:solidFill>
                          <a:latin typeface="Century Gothic"/>
                        </a:rPr>
                        <a:t>=</a:t>
                      </a:r>
                      <a:endParaRPr b="0" lang="en-US" sz="2000" spc="-1" strike="noStrike">
                        <a:latin typeface="Arial"/>
                      </a:endParaRPr>
                    </a:p>
                  </a:txBody>
                  <a:tcPr marL="31320" marR="31320">
                    <a:noFill/>
                  </a:tcPr>
                </a:tc>
                <a:tc>
                  <a:txBody>
                    <a:bodyPr lIns="31320" rIns="31320">
                      <a:noAutofit/>
                    </a:bodyPr>
                    <a:p>
                      <a:pPr>
                        <a:lnSpc>
                          <a:spcPct val="100000"/>
                        </a:lnSpc>
                      </a:pPr>
                      <a:r>
                        <a:rPr b="0" lang="en-US" sz="2000" spc="-1" strike="noStrike">
                          <a:solidFill>
                            <a:srgbClr val="ffffff"/>
                          </a:solidFill>
                          <a:latin typeface="Century Gothic"/>
                        </a:rPr>
                        <a:t>Assigns the value from the right hand side to the left hand side</a:t>
                      </a:r>
                      <a:endParaRPr b="0" lang="en-US" sz="2000" spc="-1" strike="noStrike">
                        <a:latin typeface="Arial"/>
                      </a:endParaRPr>
                    </a:p>
                  </a:txBody>
                  <a:tcPr marL="31320" marR="31320">
                    <a:noFill/>
                  </a:tcPr>
                </a:tc>
                <a:tc>
                  <a:txBody>
                    <a:bodyPr lIns="31320" rIns="31320">
                      <a:noAutofit/>
                    </a:bodyPr>
                    <a:p>
                      <a:pPr algn="ctr">
                        <a:lnSpc>
                          <a:spcPct val="100000"/>
                        </a:lnSpc>
                      </a:pPr>
                      <a:r>
                        <a:rPr b="0" lang="en-US" sz="2000" spc="-1" strike="noStrike">
                          <a:solidFill>
                            <a:srgbClr val="ffffff"/>
                          </a:solidFill>
                          <a:latin typeface="Century Gothic"/>
                        </a:rPr>
                        <a:t>x = y</a:t>
                      </a:r>
                      <a:endParaRPr b="0" lang="en-US" sz="2000" spc="-1" strike="noStrike">
                        <a:latin typeface="Arial"/>
                      </a:endParaRPr>
                    </a:p>
                  </a:txBody>
                  <a:tcPr marL="31320" marR="31320">
                    <a:noFill/>
                  </a:tcPr>
                </a:tc>
                <a:tc>
                  <a:txBody>
                    <a:bodyPr lIns="31320" rIns="31320">
                      <a:noAutofit/>
                    </a:bodyPr>
                    <a:p>
                      <a:pPr algn="ctr">
                        <a:lnSpc>
                          <a:spcPct val="100000"/>
                        </a:lnSpc>
                      </a:pPr>
                      <a:r>
                        <a:rPr b="0" lang="en-US" sz="2000" spc="-1" strike="noStrike">
                          <a:solidFill>
                            <a:srgbClr val="ffffff"/>
                          </a:solidFill>
                          <a:latin typeface="Century Gothic"/>
                        </a:rPr>
                        <a:t>NA</a:t>
                      </a:r>
                      <a:endParaRPr b="0" lang="en-US" sz="2000" spc="-1" strike="noStrike">
                        <a:latin typeface="Arial"/>
                      </a:endParaRPr>
                    </a:p>
                  </a:txBody>
                  <a:tcPr marL="31320" marR="31320">
                    <a:noFill/>
                  </a:tcPr>
                </a:tc>
              </a:tr>
              <a:tr h="622440">
                <a:tc>
                  <a:txBody>
                    <a:bodyPr lIns="31320" rIns="31320">
                      <a:noAutofit/>
                    </a:bodyPr>
                    <a:p>
                      <a:pPr algn="ctr">
                        <a:lnSpc>
                          <a:spcPct val="100000"/>
                        </a:lnSpc>
                      </a:pPr>
                      <a:r>
                        <a:rPr b="0" lang="en-US" sz="2000" spc="-1" strike="noStrike">
                          <a:solidFill>
                            <a:srgbClr val="ffffff"/>
                          </a:solidFill>
                          <a:latin typeface="Century Gothic"/>
                        </a:rPr>
                        <a:t>+=</a:t>
                      </a:r>
                      <a:endParaRPr b="0" lang="en-US" sz="2000" spc="-1" strike="noStrike">
                        <a:latin typeface="Arial"/>
                      </a:endParaRPr>
                    </a:p>
                  </a:txBody>
                  <a:tcPr marL="31320" marR="31320">
                    <a:noFill/>
                  </a:tcPr>
                </a:tc>
                <a:tc>
                  <a:txBody>
                    <a:bodyPr lIns="31320" rIns="31320">
                      <a:noAutofit/>
                    </a:bodyPr>
                    <a:p>
                      <a:pPr>
                        <a:lnSpc>
                          <a:spcPct val="100000"/>
                        </a:lnSpc>
                      </a:pPr>
                      <a:r>
                        <a:rPr b="0" lang="en-US" sz="2000" spc="-1" strike="noStrike">
                          <a:solidFill>
                            <a:srgbClr val="ffffff"/>
                          </a:solidFill>
                          <a:latin typeface="Century Gothic"/>
                        </a:rPr>
                        <a:t>Adds the right operand to the left operand and stores the result in the left operand</a:t>
                      </a:r>
                      <a:endParaRPr b="0" lang="en-US" sz="2000" spc="-1" strike="noStrike">
                        <a:latin typeface="Arial"/>
                      </a:endParaRPr>
                    </a:p>
                  </a:txBody>
                  <a:tcPr marL="31320" marR="31320">
                    <a:noFill/>
                  </a:tcPr>
                </a:tc>
                <a:tc>
                  <a:txBody>
                    <a:bodyPr lIns="31320" rIns="31320">
                      <a:noAutofit/>
                    </a:bodyPr>
                    <a:p>
                      <a:pPr algn="ctr">
                        <a:lnSpc>
                          <a:spcPct val="100000"/>
                        </a:lnSpc>
                      </a:pPr>
                      <a:r>
                        <a:rPr b="0" lang="en-US" sz="2000" spc="-1" strike="noStrike">
                          <a:solidFill>
                            <a:srgbClr val="ffffff"/>
                          </a:solidFill>
                          <a:latin typeface="Century Gothic"/>
                        </a:rPr>
                        <a:t>x = x + y</a:t>
                      </a:r>
                      <a:endParaRPr b="0" lang="en-US" sz="2000" spc="-1" strike="noStrike">
                        <a:latin typeface="Arial"/>
                      </a:endParaRPr>
                    </a:p>
                  </a:txBody>
                  <a:tcPr marL="31320" marR="31320">
                    <a:noFill/>
                  </a:tcPr>
                </a:tc>
                <a:tc>
                  <a:txBody>
                    <a:bodyPr lIns="31320" rIns="31320">
                      <a:noAutofit/>
                    </a:bodyPr>
                    <a:p>
                      <a:pPr algn="ctr">
                        <a:lnSpc>
                          <a:spcPct val="100000"/>
                        </a:lnSpc>
                      </a:pPr>
                      <a:r>
                        <a:rPr b="0" lang="en-US" sz="2000" spc="-1" strike="noStrike">
                          <a:solidFill>
                            <a:srgbClr val="ffffff"/>
                          </a:solidFill>
                          <a:latin typeface="Century Gothic"/>
                        </a:rPr>
                        <a:t>x += y</a:t>
                      </a:r>
                      <a:endParaRPr b="0" lang="en-US" sz="2000" spc="-1" strike="noStrike">
                        <a:latin typeface="Arial"/>
                      </a:endParaRPr>
                    </a:p>
                  </a:txBody>
                  <a:tcPr marL="31320" marR="31320">
                    <a:noFill/>
                  </a:tcPr>
                </a:tc>
              </a:tr>
              <a:tr h="622440">
                <a:tc>
                  <a:txBody>
                    <a:bodyPr lIns="31320" rIns="31320">
                      <a:noAutofit/>
                    </a:bodyPr>
                    <a:p>
                      <a:pPr algn="ctr">
                        <a:lnSpc>
                          <a:spcPct val="100000"/>
                        </a:lnSpc>
                      </a:pPr>
                      <a:r>
                        <a:rPr b="0" lang="en-US" sz="2000" spc="-1" strike="noStrike">
                          <a:solidFill>
                            <a:srgbClr val="ffffff"/>
                          </a:solidFill>
                          <a:latin typeface="Century Gothic"/>
                        </a:rPr>
                        <a:t>-=</a:t>
                      </a:r>
                      <a:endParaRPr b="0" lang="en-US" sz="2000" spc="-1" strike="noStrike">
                        <a:latin typeface="Arial"/>
                      </a:endParaRPr>
                    </a:p>
                  </a:txBody>
                  <a:tcPr marL="31320" marR="31320">
                    <a:noFill/>
                  </a:tcPr>
                </a:tc>
                <a:tc>
                  <a:txBody>
                    <a:bodyPr lIns="31320" rIns="31320">
                      <a:noAutofit/>
                    </a:bodyPr>
                    <a:p>
                      <a:pPr>
                        <a:lnSpc>
                          <a:spcPct val="100000"/>
                        </a:lnSpc>
                      </a:pPr>
                      <a:r>
                        <a:rPr b="0" lang="en-US" sz="2000" spc="-1" strike="noStrike">
                          <a:solidFill>
                            <a:srgbClr val="ffffff"/>
                          </a:solidFill>
                          <a:latin typeface="Century Gothic"/>
                        </a:rPr>
                        <a:t>Subtracts the right operand from the left operand and stores the result in the left operand</a:t>
                      </a:r>
                      <a:endParaRPr b="0" lang="en-US" sz="2000" spc="-1" strike="noStrike">
                        <a:latin typeface="Arial"/>
                      </a:endParaRPr>
                    </a:p>
                  </a:txBody>
                  <a:tcPr marL="31320" marR="31320">
                    <a:noFill/>
                  </a:tcPr>
                </a:tc>
                <a:tc>
                  <a:txBody>
                    <a:bodyPr lIns="31320" rIns="31320">
                      <a:noAutofit/>
                    </a:bodyPr>
                    <a:p>
                      <a:pPr algn="ctr">
                        <a:lnSpc>
                          <a:spcPct val="100000"/>
                        </a:lnSpc>
                      </a:pPr>
                      <a:r>
                        <a:rPr b="0" lang="en-US" sz="2000" spc="-1" strike="noStrike">
                          <a:solidFill>
                            <a:srgbClr val="ffffff"/>
                          </a:solidFill>
                          <a:latin typeface="Century Gothic"/>
                        </a:rPr>
                        <a:t>x = x - y</a:t>
                      </a:r>
                      <a:endParaRPr b="0" lang="en-US" sz="2000" spc="-1" strike="noStrike">
                        <a:latin typeface="Arial"/>
                      </a:endParaRPr>
                    </a:p>
                  </a:txBody>
                  <a:tcPr marL="31320" marR="31320">
                    <a:noFill/>
                  </a:tcPr>
                </a:tc>
                <a:tc>
                  <a:txBody>
                    <a:bodyPr lIns="31320" rIns="31320">
                      <a:noAutofit/>
                    </a:bodyPr>
                    <a:p>
                      <a:pPr algn="ctr">
                        <a:lnSpc>
                          <a:spcPct val="100000"/>
                        </a:lnSpc>
                      </a:pPr>
                      <a:r>
                        <a:rPr b="0" lang="en-US" sz="2000" spc="-1" strike="noStrike">
                          <a:solidFill>
                            <a:srgbClr val="ffffff"/>
                          </a:solidFill>
                          <a:latin typeface="Century Gothic"/>
                        </a:rPr>
                        <a:t>x -= y</a:t>
                      </a:r>
                      <a:endParaRPr b="0" lang="en-US" sz="2000" spc="-1" strike="noStrike">
                        <a:latin typeface="Arial"/>
                      </a:endParaRPr>
                    </a:p>
                  </a:txBody>
                  <a:tcPr marL="31320" marR="31320">
                    <a:noFill/>
                  </a:tcPr>
                </a:tc>
              </a:tr>
              <a:tr h="870480">
                <a:tc>
                  <a:txBody>
                    <a:bodyPr lIns="31320" rIns="31320">
                      <a:noAutofit/>
                    </a:bodyPr>
                    <a:p>
                      <a:pPr algn="ctr">
                        <a:lnSpc>
                          <a:spcPct val="100000"/>
                        </a:lnSpc>
                      </a:pPr>
                      <a:r>
                        <a:rPr b="0" lang="en-US" sz="2000" spc="-1" strike="noStrike">
                          <a:solidFill>
                            <a:srgbClr val="ffffff"/>
                          </a:solidFill>
                          <a:latin typeface="Century Gothic"/>
                        </a:rPr>
                        <a:t>*=</a:t>
                      </a:r>
                      <a:endParaRPr b="0" lang="en-US" sz="2000" spc="-1" strike="noStrike">
                        <a:latin typeface="Arial"/>
                      </a:endParaRPr>
                    </a:p>
                  </a:txBody>
                  <a:tcPr marL="31320" marR="31320">
                    <a:noFill/>
                  </a:tcPr>
                </a:tc>
                <a:tc>
                  <a:txBody>
                    <a:bodyPr lIns="31320" rIns="31320">
                      <a:noAutofit/>
                    </a:bodyPr>
                    <a:p>
                      <a:pPr>
                        <a:lnSpc>
                          <a:spcPct val="100000"/>
                        </a:lnSpc>
                      </a:pPr>
                      <a:r>
                        <a:rPr b="0" lang="en-US" sz="2000" spc="-1" strike="noStrike">
                          <a:solidFill>
                            <a:srgbClr val="ffffff"/>
                          </a:solidFill>
                          <a:latin typeface="Century Gothic"/>
                        </a:rPr>
                        <a:t>Multiples the left operand with the right operand and stores the value in the left operand</a:t>
                      </a:r>
                      <a:endParaRPr b="0" lang="en-US" sz="2000" spc="-1" strike="noStrike">
                        <a:latin typeface="Arial"/>
                      </a:endParaRPr>
                    </a:p>
                  </a:txBody>
                  <a:tcPr marL="31320" marR="31320">
                    <a:noFill/>
                  </a:tcPr>
                </a:tc>
                <a:tc>
                  <a:txBody>
                    <a:bodyPr lIns="31320" rIns="31320">
                      <a:noAutofit/>
                    </a:bodyPr>
                    <a:p>
                      <a:pPr algn="ctr">
                        <a:lnSpc>
                          <a:spcPct val="100000"/>
                        </a:lnSpc>
                      </a:pPr>
                      <a:r>
                        <a:rPr b="0" lang="en-US" sz="2000" spc="-1" strike="noStrike">
                          <a:solidFill>
                            <a:srgbClr val="ffffff"/>
                          </a:solidFill>
                          <a:latin typeface="Century Gothic"/>
                        </a:rPr>
                        <a:t>x = x * y</a:t>
                      </a:r>
                      <a:endParaRPr b="0" lang="en-US" sz="2000" spc="-1" strike="noStrike">
                        <a:latin typeface="Arial"/>
                      </a:endParaRPr>
                    </a:p>
                  </a:txBody>
                  <a:tcPr marL="31320" marR="31320">
                    <a:noFill/>
                  </a:tcPr>
                </a:tc>
                <a:tc>
                  <a:txBody>
                    <a:bodyPr lIns="31320" rIns="31320">
                      <a:noAutofit/>
                    </a:bodyPr>
                    <a:p>
                      <a:pPr algn="ctr">
                        <a:lnSpc>
                          <a:spcPct val="100000"/>
                        </a:lnSpc>
                      </a:pPr>
                      <a:r>
                        <a:rPr b="0" lang="en-US" sz="2000" spc="-1" strike="noStrike">
                          <a:solidFill>
                            <a:srgbClr val="ffffff"/>
                          </a:solidFill>
                          <a:latin typeface="Century Gothic"/>
                        </a:rPr>
                        <a:t>x *= y</a:t>
                      </a:r>
                      <a:endParaRPr b="0" lang="en-US" sz="2000" spc="-1" strike="noStrike">
                        <a:latin typeface="Arial"/>
                      </a:endParaRPr>
                    </a:p>
                  </a:txBody>
                  <a:tcPr marL="31320" marR="31320">
                    <a:noFill/>
                  </a:tcPr>
                </a:tc>
              </a:tr>
            </a:tbl>
          </a:graphicData>
        </a:graphic>
      </p:graphicFrame>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1" name="Title 1"/>
          <p:cNvSpPr/>
          <p:nvPr/>
        </p:nvSpPr>
        <p:spPr>
          <a:xfrm>
            <a:off x="2895480" y="764280"/>
            <a:ext cx="8609040" cy="1291680"/>
          </a:xfrm>
          <a:prstGeom prst="rect">
            <a:avLst/>
          </a:prstGeom>
          <a:noFill/>
          <a:ln w="0">
            <a:noFill/>
          </a:ln>
        </p:spPr>
        <p:style>
          <a:lnRef idx="0"/>
          <a:fillRef idx="0"/>
          <a:effectRef idx="0"/>
          <a:fontRef idx="minor"/>
        </p:style>
        <p:txBody>
          <a:bodyPr lIns="90000" rIns="90000" tIns="45000" bIns="45000" anchor="ctr">
            <a:noAutofit/>
          </a:bodyPr>
          <a:p>
            <a:pPr algn="r">
              <a:lnSpc>
                <a:spcPct val="90000"/>
              </a:lnSpc>
            </a:pPr>
            <a:r>
              <a:rPr b="0" lang="en-US" sz="4000" spc="-1" strike="noStrike" cap="all">
                <a:solidFill>
                  <a:srgbClr val="ffffff"/>
                </a:solidFill>
                <a:latin typeface="Century Gothic"/>
                <a:ea typeface="DejaVu Sans"/>
              </a:rPr>
              <a:t>Comparison Operators</a:t>
            </a:r>
            <a:endParaRPr b="0" lang="en-US" sz="4000" spc="-1" strike="noStrike">
              <a:latin typeface="Arial"/>
            </a:endParaRPr>
          </a:p>
        </p:txBody>
      </p:sp>
      <p:graphicFrame>
        <p:nvGraphicFramePr>
          <p:cNvPr id="332" name="Content Placeholder 3"/>
          <p:cNvGraphicFramePr/>
          <p:nvPr/>
        </p:nvGraphicFramePr>
        <p:xfrm>
          <a:off x="1542600" y="2049480"/>
          <a:ext cx="9106200" cy="4067280"/>
        </p:xfrm>
        <a:graphic>
          <a:graphicData uri="http://schemas.openxmlformats.org/drawingml/2006/table">
            <a:tbl>
              <a:tblPr/>
              <a:tblGrid>
                <a:gridCol w="3035520"/>
                <a:gridCol w="1503720"/>
                <a:gridCol w="4567320"/>
              </a:tblGrid>
              <a:tr h="331560">
                <a:tc>
                  <a:txBody>
                    <a:bodyPr lIns="79920" rIns="79920">
                      <a:noAutofit/>
                    </a:bodyPr>
                    <a:p>
                      <a:pPr algn="ctr">
                        <a:lnSpc>
                          <a:spcPct val="100000"/>
                        </a:lnSpc>
                      </a:pPr>
                      <a:r>
                        <a:rPr b="1" lang="en-US" sz="1600" spc="-1" strike="noStrike">
                          <a:solidFill>
                            <a:srgbClr val="ffffff"/>
                          </a:solidFill>
                          <a:latin typeface="Century Gothic"/>
                        </a:rPr>
                        <a:t>Operator</a:t>
                      </a:r>
                      <a:endParaRPr b="0" lang="en-US" sz="1600" spc="-1" strike="noStrike">
                        <a:latin typeface="Arial"/>
                      </a:endParaRPr>
                    </a:p>
                  </a:txBody>
                  <a:tcPr marL="79920" marR="79920">
                    <a:noFill/>
                  </a:tcPr>
                </a:tc>
                <a:tc>
                  <a:txBody>
                    <a:bodyPr lIns="79920" rIns="79920">
                      <a:noAutofit/>
                    </a:bodyPr>
                    <a:p>
                      <a:pPr algn="ctr">
                        <a:lnSpc>
                          <a:spcPct val="100000"/>
                        </a:lnSpc>
                      </a:pPr>
                      <a:r>
                        <a:rPr b="1" lang="en-US" sz="1600" spc="-1" strike="noStrike">
                          <a:solidFill>
                            <a:srgbClr val="ffffff"/>
                          </a:solidFill>
                          <a:latin typeface="Century Gothic"/>
                        </a:rPr>
                        <a:t>Symbol</a:t>
                      </a:r>
                      <a:endParaRPr b="0" lang="en-US" sz="1600" spc="-1" strike="noStrike">
                        <a:latin typeface="Arial"/>
                      </a:endParaRPr>
                    </a:p>
                  </a:txBody>
                  <a:tcPr marL="79920" marR="79920">
                    <a:noFill/>
                  </a:tcPr>
                </a:tc>
                <a:tc>
                  <a:txBody>
                    <a:bodyPr lIns="79920" rIns="79920">
                      <a:noAutofit/>
                    </a:bodyPr>
                    <a:p>
                      <a:pPr algn="ctr">
                        <a:lnSpc>
                          <a:spcPct val="100000"/>
                        </a:lnSpc>
                      </a:pPr>
                      <a:r>
                        <a:rPr b="1" lang="en-US" sz="1600" spc="-1" strike="noStrike">
                          <a:solidFill>
                            <a:srgbClr val="ffffff"/>
                          </a:solidFill>
                          <a:latin typeface="Century Gothic"/>
                        </a:rPr>
                        <a:t>Description</a:t>
                      </a:r>
                      <a:endParaRPr b="0" lang="en-US" sz="1600" spc="-1" strike="noStrike">
                        <a:latin typeface="Arial"/>
                      </a:endParaRPr>
                    </a:p>
                  </a:txBody>
                  <a:tcPr marL="79920" marR="79920">
                    <a:noFill/>
                  </a:tcPr>
                </a:tc>
              </a:tr>
              <a:tr h="541800">
                <a:tc>
                  <a:txBody>
                    <a:bodyPr lIns="79920" rIns="79920">
                      <a:noAutofit/>
                    </a:bodyPr>
                    <a:p>
                      <a:pPr>
                        <a:lnSpc>
                          <a:spcPct val="100000"/>
                        </a:lnSpc>
                      </a:pPr>
                      <a:r>
                        <a:rPr b="0" lang="en-US" sz="1600" spc="-1" strike="noStrike">
                          <a:solidFill>
                            <a:srgbClr val="ffffff"/>
                          </a:solidFill>
                          <a:latin typeface="Century Gothic"/>
                        </a:rPr>
                        <a:t>Equal To</a:t>
                      </a:r>
                      <a:endParaRPr b="0" lang="en-US" sz="1600" spc="-1" strike="noStrike">
                        <a:latin typeface="Arial"/>
                      </a:endParaRPr>
                    </a:p>
                  </a:txBody>
                  <a:tcPr marL="79920" marR="79920">
                    <a:noFill/>
                  </a:tcPr>
                </a:tc>
                <a:tc>
                  <a:txBody>
                    <a:bodyPr lIns="79920" rIns="79920">
                      <a:noAutofit/>
                    </a:bodyPr>
                    <a:p>
                      <a:pPr algn="ctr">
                        <a:lnSpc>
                          <a:spcPct val="100000"/>
                        </a:lnSpc>
                      </a:pPr>
                      <a:r>
                        <a:rPr b="0" lang="en-US" sz="1600" spc="-1" strike="noStrike">
                          <a:solidFill>
                            <a:srgbClr val="ffffff"/>
                          </a:solidFill>
                          <a:latin typeface="Century Gothic"/>
                        </a:rPr>
                        <a:t>==</a:t>
                      </a:r>
                      <a:endParaRPr b="0" lang="en-US" sz="1600" spc="-1" strike="noStrike">
                        <a:latin typeface="Arial"/>
                      </a:endParaRPr>
                    </a:p>
                  </a:txBody>
                  <a:tcPr marL="79920" marR="79920">
                    <a:noFill/>
                  </a:tcPr>
                </a:tc>
                <a:tc>
                  <a:txBody>
                    <a:bodyPr lIns="79920" rIns="79920">
                      <a:noAutofit/>
                    </a:bodyPr>
                    <a:p>
                      <a:pPr>
                        <a:lnSpc>
                          <a:spcPct val="100000"/>
                        </a:lnSpc>
                      </a:pPr>
                      <a:r>
                        <a:rPr b="0" lang="en-US" sz="1600" spc="-1" strike="noStrike">
                          <a:solidFill>
                            <a:srgbClr val="ffffff"/>
                          </a:solidFill>
                          <a:latin typeface="Century Gothic"/>
                        </a:rPr>
                        <a:t>Returns True if the two values are equal</a:t>
                      </a:r>
                      <a:endParaRPr b="0" lang="en-US" sz="1600" spc="-1" strike="noStrike">
                        <a:latin typeface="Arial"/>
                      </a:endParaRPr>
                    </a:p>
                  </a:txBody>
                  <a:tcPr marL="79920" marR="79920">
                    <a:noFill/>
                  </a:tcPr>
                </a:tc>
              </a:tr>
              <a:tr h="549720">
                <a:tc>
                  <a:txBody>
                    <a:bodyPr lIns="79920" rIns="79920">
                      <a:noAutofit/>
                    </a:bodyPr>
                    <a:p>
                      <a:pPr>
                        <a:lnSpc>
                          <a:spcPct val="100000"/>
                        </a:lnSpc>
                      </a:pPr>
                      <a:r>
                        <a:rPr b="0" lang="en-US" sz="1600" spc="-1" strike="noStrike">
                          <a:solidFill>
                            <a:srgbClr val="ffffff"/>
                          </a:solidFill>
                          <a:latin typeface="Century Gothic"/>
                        </a:rPr>
                        <a:t>Not Equal</a:t>
                      </a:r>
                      <a:endParaRPr b="0" lang="en-US" sz="1600" spc="-1" strike="noStrike">
                        <a:latin typeface="Arial"/>
                      </a:endParaRPr>
                    </a:p>
                  </a:txBody>
                  <a:tcPr marL="79920" marR="79920">
                    <a:noFill/>
                  </a:tcPr>
                </a:tc>
                <a:tc>
                  <a:txBody>
                    <a:bodyPr lIns="79920" rIns="79920">
                      <a:noAutofit/>
                    </a:bodyPr>
                    <a:p>
                      <a:pPr algn="ctr">
                        <a:lnSpc>
                          <a:spcPct val="100000"/>
                        </a:lnSpc>
                      </a:pPr>
                      <a:r>
                        <a:rPr b="0" lang="en-US" sz="1600" spc="-1" strike="noStrike">
                          <a:solidFill>
                            <a:srgbClr val="ffffff"/>
                          </a:solidFill>
                          <a:latin typeface="Century Gothic"/>
                        </a:rPr>
                        <a:t>!= </a:t>
                      </a:r>
                      <a:r>
                        <a:rPr b="0" i="1" lang="en-US" sz="1600" spc="-1" strike="noStrike">
                          <a:solidFill>
                            <a:srgbClr val="ffffff"/>
                          </a:solidFill>
                          <a:latin typeface="Century Gothic"/>
                        </a:rPr>
                        <a:t>OR</a:t>
                      </a:r>
                      <a:r>
                        <a:rPr b="0" lang="en-US" sz="1600" spc="-1" strike="noStrike">
                          <a:solidFill>
                            <a:srgbClr val="ffffff"/>
                          </a:solidFill>
                          <a:latin typeface="Century Gothic"/>
                        </a:rPr>
                        <a:t>&lt;&gt;</a:t>
                      </a:r>
                      <a:endParaRPr b="0" lang="en-US" sz="1600" spc="-1" strike="noStrike">
                        <a:latin typeface="Arial"/>
                      </a:endParaRPr>
                    </a:p>
                  </a:txBody>
                  <a:tcPr marL="79920" marR="79920">
                    <a:noFill/>
                  </a:tcPr>
                </a:tc>
                <a:tc>
                  <a:txBody>
                    <a:bodyPr lIns="79920" rIns="79920">
                      <a:noAutofit/>
                    </a:bodyPr>
                    <a:p>
                      <a:pPr>
                        <a:lnSpc>
                          <a:spcPct val="100000"/>
                        </a:lnSpc>
                      </a:pPr>
                      <a:r>
                        <a:rPr b="0" lang="en-US" sz="1600" spc="-1" strike="noStrike">
                          <a:solidFill>
                            <a:srgbClr val="ffffff"/>
                          </a:solidFill>
                          <a:latin typeface="Century Gothic"/>
                        </a:rPr>
                        <a:t>Returns True if the two values are not equal</a:t>
                      </a:r>
                      <a:endParaRPr b="0" lang="en-US" sz="1600" spc="-1" strike="noStrike">
                        <a:latin typeface="Arial"/>
                      </a:endParaRPr>
                    </a:p>
                  </a:txBody>
                  <a:tcPr marL="79920" marR="79920">
                    <a:noFill/>
                  </a:tcPr>
                </a:tc>
              </a:tr>
              <a:tr h="549720">
                <a:tc>
                  <a:txBody>
                    <a:bodyPr lIns="79920" rIns="79920">
                      <a:noAutofit/>
                    </a:bodyPr>
                    <a:p>
                      <a:pPr>
                        <a:lnSpc>
                          <a:spcPct val="100000"/>
                        </a:lnSpc>
                      </a:pPr>
                      <a:r>
                        <a:rPr b="0" lang="en-US" sz="1600" spc="-1" strike="noStrike">
                          <a:solidFill>
                            <a:srgbClr val="ffffff"/>
                          </a:solidFill>
                          <a:latin typeface="Century Gothic"/>
                        </a:rPr>
                        <a:t>Greater Than</a:t>
                      </a:r>
                      <a:endParaRPr b="0" lang="en-US" sz="1600" spc="-1" strike="noStrike">
                        <a:latin typeface="Arial"/>
                      </a:endParaRPr>
                    </a:p>
                  </a:txBody>
                  <a:tcPr marL="79920" marR="79920">
                    <a:noFill/>
                  </a:tcPr>
                </a:tc>
                <a:tc>
                  <a:txBody>
                    <a:bodyPr lIns="79920" rIns="79920">
                      <a:noAutofit/>
                    </a:bodyPr>
                    <a:p>
                      <a:pPr algn="ctr">
                        <a:lnSpc>
                          <a:spcPct val="100000"/>
                        </a:lnSpc>
                      </a:pPr>
                      <a:r>
                        <a:rPr b="0" lang="en-US" sz="1600" spc="-1" strike="noStrike">
                          <a:solidFill>
                            <a:srgbClr val="ffffff"/>
                          </a:solidFill>
                          <a:latin typeface="Century Gothic"/>
                        </a:rPr>
                        <a:t>&gt;</a:t>
                      </a:r>
                      <a:endParaRPr b="0" lang="en-US" sz="1600" spc="-1" strike="noStrike">
                        <a:latin typeface="Arial"/>
                      </a:endParaRPr>
                    </a:p>
                  </a:txBody>
                  <a:tcPr marL="79920" marR="79920">
                    <a:noFill/>
                  </a:tcPr>
                </a:tc>
                <a:tc>
                  <a:txBody>
                    <a:bodyPr lIns="79920" rIns="79920">
                      <a:noAutofit/>
                    </a:bodyPr>
                    <a:p>
                      <a:pPr>
                        <a:lnSpc>
                          <a:spcPct val="100000"/>
                        </a:lnSpc>
                      </a:pPr>
                      <a:r>
                        <a:rPr b="0" lang="en-US" sz="1600" spc="-1" strike="noStrike">
                          <a:solidFill>
                            <a:srgbClr val="ffffff"/>
                          </a:solidFill>
                          <a:latin typeface="Century Gothic"/>
                        </a:rPr>
                        <a:t>Returns True if the first value is greater than the second value</a:t>
                      </a:r>
                      <a:endParaRPr b="0" lang="en-US" sz="1600" spc="-1" strike="noStrike">
                        <a:latin typeface="Arial"/>
                      </a:endParaRPr>
                    </a:p>
                  </a:txBody>
                  <a:tcPr marL="79920" marR="79920">
                    <a:noFill/>
                  </a:tcPr>
                </a:tc>
              </a:tr>
              <a:tr h="549720">
                <a:tc>
                  <a:txBody>
                    <a:bodyPr lIns="79920" rIns="79920">
                      <a:noAutofit/>
                    </a:bodyPr>
                    <a:p>
                      <a:pPr>
                        <a:lnSpc>
                          <a:spcPct val="100000"/>
                        </a:lnSpc>
                      </a:pPr>
                      <a:r>
                        <a:rPr b="0" lang="en-US" sz="1600" spc="-1" strike="noStrike">
                          <a:solidFill>
                            <a:srgbClr val="ffffff"/>
                          </a:solidFill>
                          <a:latin typeface="Century Gothic"/>
                        </a:rPr>
                        <a:t>Less Than</a:t>
                      </a:r>
                      <a:endParaRPr b="0" lang="en-US" sz="1600" spc="-1" strike="noStrike">
                        <a:latin typeface="Arial"/>
                      </a:endParaRPr>
                    </a:p>
                  </a:txBody>
                  <a:tcPr marL="79920" marR="79920">
                    <a:noFill/>
                  </a:tcPr>
                </a:tc>
                <a:tc>
                  <a:txBody>
                    <a:bodyPr lIns="79920" rIns="79920">
                      <a:noAutofit/>
                    </a:bodyPr>
                    <a:p>
                      <a:pPr algn="ctr">
                        <a:lnSpc>
                          <a:spcPct val="100000"/>
                        </a:lnSpc>
                      </a:pPr>
                      <a:r>
                        <a:rPr b="0" lang="en-US" sz="1600" spc="-1" strike="noStrike">
                          <a:solidFill>
                            <a:srgbClr val="ffffff"/>
                          </a:solidFill>
                          <a:latin typeface="Century Gothic"/>
                        </a:rPr>
                        <a:t>&lt;</a:t>
                      </a:r>
                      <a:endParaRPr b="0" lang="en-US" sz="1600" spc="-1" strike="noStrike">
                        <a:latin typeface="Arial"/>
                      </a:endParaRPr>
                    </a:p>
                  </a:txBody>
                  <a:tcPr marL="79920" marR="79920">
                    <a:noFill/>
                  </a:tcPr>
                </a:tc>
                <a:tc>
                  <a:txBody>
                    <a:bodyPr lIns="79920" rIns="79920">
                      <a:noAutofit/>
                    </a:bodyPr>
                    <a:p>
                      <a:pPr>
                        <a:lnSpc>
                          <a:spcPct val="100000"/>
                        </a:lnSpc>
                      </a:pPr>
                      <a:r>
                        <a:rPr b="0" lang="en-US" sz="1600" spc="-1" strike="noStrike">
                          <a:solidFill>
                            <a:srgbClr val="ffffff"/>
                          </a:solidFill>
                          <a:latin typeface="Century Gothic"/>
                        </a:rPr>
                        <a:t>Returns True if the first value is less than the second value</a:t>
                      </a:r>
                      <a:endParaRPr b="0" lang="en-US" sz="1600" spc="-1" strike="noStrike">
                        <a:latin typeface="Arial"/>
                      </a:endParaRPr>
                    </a:p>
                  </a:txBody>
                  <a:tcPr marL="79920" marR="79920">
                    <a:noFill/>
                  </a:tcPr>
                </a:tc>
              </a:tr>
              <a:tr h="772560">
                <a:tc>
                  <a:txBody>
                    <a:bodyPr lIns="79920" rIns="79920">
                      <a:noAutofit/>
                    </a:bodyPr>
                    <a:p>
                      <a:pPr>
                        <a:lnSpc>
                          <a:spcPct val="100000"/>
                        </a:lnSpc>
                      </a:pPr>
                      <a:r>
                        <a:rPr b="0" lang="en-US" sz="1600" spc="-1" strike="noStrike">
                          <a:solidFill>
                            <a:srgbClr val="ffffff"/>
                          </a:solidFill>
                          <a:latin typeface="Century Gothic"/>
                        </a:rPr>
                        <a:t>Greater Than or Equal To</a:t>
                      </a:r>
                      <a:endParaRPr b="0" lang="en-US" sz="1600" spc="-1" strike="noStrike">
                        <a:latin typeface="Arial"/>
                      </a:endParaRPr>
                    </a:p>
                  </a:txBody>
                  <a:tcPr marL="79920" marR="79920">
                    <a:noFill/>
                  </a:tcPr>
                </a:tc>
                <a:tc>
                  <a:txBody>
                    <a:bodyPr lIns="79920" rIns="79920">
                      <a:noAutofit/>
                    </a:bodyPr>
                    <a:p>
                      <a:pPr algn="ctr">
                        <a:lnSpc>
                          <a:spcPct val="100000"/>
                        </a:lnSpc>
                      </a:pPr>
                      <a:r>
                        <a:rPr b="0" lang="en-US" sz="1600" spc="-1" strike="noStrike">
                          <a:solidFill>
                            <a:srgbClr val="ffffff"/>
                          </a:solidFill>
                          <a:latin typeface="Century Gothic"/>
                        </a:rPr>
                        <a:t>&gt;=</a:t>
                      </a:r>
                      <a:endParaRPr b="0" lang="en-US" sz="1600" spc="-1" strike="noStrike">
                        <a:latin typeface="Arial"/>
                      </a:endParaRPr>
                    </a:p>
                  </a:txBody>
                  <a:tcPr marL="79920" marR="79920">
                    <a:noFill/>
                  </a:tcPr>
                </a:tc>
                <a:tc>
                  <a:txBody>
                    <a:bodyPr lIns="79920" rIns="79920">
                      <a:noAutofit/>
                    </a:bodyPr>
                    <a:p>
                      <a:pPr>
                        <a:lnSpc>
                          <a:spcPct val="100000"/>
                        </a:lnSpc>
                      </a:pPr>
                      <a:r>
                        <a:rPr b="0" lang="en-US" sz="1600" spc="-1" strike="noStrike">
                          <a:solidFill>
                            <a:srgbClr val="ffffff"/>
                          </a:solidFill>
                          <a:latin typeface="Century Gothic"/>
                        </a:rPr>
                        <a:t>Returns True if the first value is greater than or equal to the second value</a:t>
                      </a:r>
                      <a:endParaRPr b="0" lang="en-US" sz="1600" spc="-1" strike="noStrike">
                        <a:latin typeface="Arial"/>
                      </a:endParaRPr>
                    </a:p>
                  </a:txBody>
                  <a:tcPr marL="79920" marR="79920">
                    <a:noFill/>
                  </a:tcPr>
                </a:tc>
              </a:tr>
              <a:tr h="772560">
                <a:tc>
                  <a:txBody>
                    <a:bodyPr lIns="79920" rIns="79920">
                      <a:noAutofit/>
                    </a:bodyPr>
                    <a:p>
                      <a:pPr>
                        <a:lnSpc>
                          <a:spcPct val="100000"/>
                        </a:lnSpc>
                      </a:pPr>
                      <a:r>
                        <a:rPr b="0" lang="en-US" sz="1600" spc="-1" strike="noStrike">
                          <a:solidFill>
                            <a:srgbClr val="ffffff"/>
                          </a:solidFill>
                          <a:latin typeface="Century Gothic"/>
                        </a:rPr>
                        <a:t>Less Than or Equal to</a:t>
                      </a:r>
                      <a:endParaRPr b="0" lang="en-US" sz="1600" spc="-1" strike="noStrike">
                        <a:latin typeface="Arial"/>
                      </a:endParaRPr>
                    </a:p>
                  </a:txBody>
                  <a:tcPr marL="79920" marR="79920">
                    <a:noFill/>
                  </a:tcPr>
                </a:tc>
                <a:tc>
                  <a:txBody>
                    <a:bodyPr lIns="79920" rIns="79920">
                      <a:noAutofit/>
                    </a:bodyPr>
                    <a:p>
                      <a:pPr algn="ctr">
                        <a:lnSpc>
                          <a:spcPct val="100000"/>
                        </a:lnSpc>
                      </a:pPr>
                      <a:r>
                        <a:rPr b="0" lang="en-US" sz="1600" spc="-1" strike="noStrike">
                          <a:solidFill>
                            <a:srgbClr val="ffffff"/>
                          </a:solidFill>
                          <a:latin typeface="Century Gothic"/>
                        </a:rPr>
                        <a:t>&lt;=</a:t>
                      </a:r>
                      <a:endParaRPr b="0" lang="en-US" sz="1600" spc="-1" strike="noStrike">
                        <a:latin typeface="Arial"/>
                      </a:endParaRPr>
                    </a:p>
                  </a:txBody>
                  <a:tcPr marL="79920" marR="79920">
                    <a:noFill/>
                  </a:tcPr>
                </a:tc>
                <a:tc>
                  <a:txBody>
                    <a:bodyPr lIns="79920" rIns="79920">
                      <a:noAutofit/>
                    </a:bodyPr>
                    <a:p>
                      <a:pPr>
                        <a:lnSpc>
                          <a:spcPct val="100000"/>
                        </a:lnSpc>
                      </a:pPr>
                      <a:r>
                        <a:rPr b="0" lang="en-US" sz="1600" spc="-1" strike="noStrike">
                          <a:solidFill>
                            <a:srgbClr val="ffffff"/>
                          </a:solidFill>
                          <a:latin typeface="Century Gothic"/>
                        </a:rPr>
                        <a:t>Returns True if the first value is less than or equal to the second value</a:t>
                      </a:r>
                      <a:endParaRPr b="0" lang="en-US" sz="1600" spc="-1" strike="noStrike">
                        <a:latin typeface="Arial"/>
                      </a:endParaRPr>
                    </a:p>
                  </a:txBody>
                  <a:tcPr marL="79920" marR="79920">
                    <a:noFill/>
                  </a:tcPr>
                </a:tc>
              </a:tr>
            </a:tbl>
          </a:graphicData>
        </a:graphic>
      </p:graphicFrame>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3" name="Title 1"/>
          <p:cNvSpPr/>
          <p:nvPr/>
        </p:nvSpPr>
        <p:spPr>
          <a:xfrm>
            <a:off x="2895480" y="764280"/>
            <a:ext cx="8609040" cy="1291680"/>
          </a:xfrm>
          <a:prstGeom prst="rect">
            <a:avLst/>
          </a:prstGeom>
          <a:noFill/>
          <a:ln w="0">
            <a:noFill/>
          </a:ln>
        </p:spPr>
        <p:style>
          <a:lnRef idx="0"/>
          <a:fillRef idx="0"/>
          <a:effectRef idx="0"/>
          <a:fontRef idx="minor"/>
        </p:style>
        <p:txBody>
          <a:bodyPr lIns="90000" rIns="90000" tIns="45000" bIns="45000" anchor="ctr">
            <a:noAutofit/>
          </a:bodyPr>
          <a:p>
            <a:pPr algn="r">
              <a:lnSpc>
                <a:spcPct val="90000"/>
              </a:lnSpc>
            </a:pPr>
            <a:r>
              <a:rPr b="0" lang="en-US" sz="4000" spc="-1" strike="noStrike" cap="all">
                <a:solidFill>
                  <a:srgbClr val="ffffff"/>
                </a:solidFill>
                <a:latin typeface="Century Gothic"/>
                <a:ea typeface="DejaVu Sans"/>
              </a:rPr>
              <a:t>Bitwise operators</a:t>
            </a:r>
            <a:endParaRPr b="0" lang="en-US" sz="4000" spc="-1" strike="noStrike">
              <a:latin typeface="Arial"/>
            </a:endParaRPr>
          </a:p>
        </p:txBody>
      </p:sp>
      <p:graphicFrame>
        <p:nvGraphicFramePr>
          <p:cNvPr id="334" name="Content Placeholder 3"/>
          <p:cNvGraphicFramePr/>
          <p:nvPr/>
        </p:nvGraphicFramePr>
        <p:xfrm>
          <a:off x="1126800" y="1822320"/>
          <a:ext cx="10378440" cy="4934520"/>
        </p:xfrm>
        <a:graphic>
          <a:graphicData uri="http://schemas.openxmlformats.org/drawingml/2006/table">
            <a:tbl>
              <a:tblPr/>
              <a:tblGrid>
                <a:gridCol w="2308680"/>
                <a:gridCol w="1343880"/>
                <a:gridCol w="6726240"/>
              </a:tblGrid>
              <a:tr h="367200">
                <a:tc>
                  <a:txBody>
                    <a:bodyPr lIns="71640" rIns="71640">
                      <a:noAutofit/>
                    </a:bodyPr>
                    <a:p>
                      <a:pPr algn="ctr">
                        <a:lnSpc>
                          <a:spcPct val="100000"/>
                        </a:lnSpc>
                      </a:pPr>
                      <a:r>
                        <a:rPr b="1" lang="en-US" sz="2000" spc="-1" strike="noStrike">
                          <a:solidFill>
                            <a:srgbClr val="ffffff"/>
                          </a:solidFill>
                          <a:latin typeface="Century Gothic"/>
                        </a:rPr>
                        <a:t>Operator</a:t>
                      </a:r>
                      <a:endParaRPr b="0" lang="en-US" sz="2000" spc="-1" strike="noStrike">
                        <a:latin typeface="Arial"/>
                      </a:endParaRPr>
                    </a:p>
                  </a:txBody>
                  <a:tcPr marL="71640" marR="71640">
                    <a:noFill/>
                  </a:tcPr>
                </a:tc>
                <a:tc>
                  <a:txBody>
                    <a:bodyPr lIns="71640" rIns="71640">
                      <a:noAutofit/>
                    </a:bodyPr>
                    <a:p>
                      <a:pPr algn="ctr">
                        <a:lnSpc>
                          <a:spcPct val="100000"/>
                        </a:lnSpc>
                      </a:pPr>
                      <a:r>
                        <a:rPr b="1" lang="en-US" sz="2000" spc="-1" strike="noStrike">
                          <a:solidFill>
                            <a:srgbClr val="ffffff"/>
                          </a:solidFill>
                          <a:latin typeface="Century Gothic"/>
                        </a:rPr>
                        <a:t>Symbol</a:t>
                      </a:r>
                      <a:endParaRPr b="0" lang="en-US" sz="2000" spc="-1" strike="noStrike">
                        <a:latin typeface="Arial"/>
                      </a:endParaRPr>
                    </a:p>
                  </a:txBody>
                  <a:tcPr marL="71640" marR="71640">
                    <a:noFill/>
                  </a:tcPr>
                </a:tc>
                <a:tc>
                  <a:txBody>
                    <a:bodyPr lIns="71640" rIns="71640">
                      <a:noAutofit/>
                    </a:bodyPr>
                    <a:p>
                      <a:pPr algn="ctr">
                        <a:lnSpc>
                          <a:spcPct val="100000"/>
                        </a:lnSpc>
                      </a:pPr>
                      <a:r>
                        <a:rPr b="1" lang="en-US" sz="2000" spc="-1" strike="noStrike">
                          <a:solidFill>
                            <a:srgbClr val="ffffff"/>
                          </a:solidFill>
                          <a:latin typeface="Century Gothic"/>
                        </a:rPr>
                        <a:t>Description</a:t>
                      </a:r>
                      <a:endParaRPr b="0" lang="en-US" sz="2000" spc="-1" strike="noStrike">
                        <a:latin typeface="Arial"/>
                      </a:endParaRPr>
                    </a:p>
                  </a:txBody>
                  <a:tcPr marL="71640" marR="71640">
                    <a:noFill/>
                  </a:tcPr>
                </a:tc>
              </a:tr>
              <a:tr h="662760">
                <a:tc>
                  <a:txBody>
                    <a:bodyPr lIns="71640" rIns="71640">
                      <a:noAutofit/>
                    </a:bodyPr>
                    <a:p>
                      <a:pPr>
                        <a:lnSpc>
                          <a:spcPct val="100000"/>
                        </a:lnSpc>
                      </a:pPr>
                      <a:r>
                        <a:rPr b="0" lang="en-US" sz="2000" spc="-1" strike="noStrike">
                          <a:solidFill>
                            <a:srgbClr val="ffffff"/>
                          </a:solidFill>
                          <a:latin typeface="Century Gothic"/>
                        </a:rPr>
                        <a:t>Binary AND</a:t>
                      </a:r>
                      <a:endParaRPr b="0" lang="en-US" sz="2000" spc="-1" strike="noStrike">
                        <a:latin typeface="Arial"/>
                      </a:endParaRPr>
                    </a:p>
                  </a:txBody>
                  <a:tcPr marL="71640" marR="71640">
                    <a:noFill/>
                  </a:tcPr>
                </a:tc>
                <a:tc>
                  <a:txBody>
                    <a:bodyPr lIns="71640" rIns="71640">
                      <a:noAutofit/>
                    </a:bodyPr>
                    <a:p>
                      <a:pPr algn="ctr">
                        <a:lnSpc>
                          <a:spcPct val="100000"/>
                        </a:lnSpc>
                      </a:pPr>
                      <a:r>
                        <a:rPr b="0" lang="en-US" sz="2000" spc="-1" strike="noStrike">
                          <a:solidFill>
                            <a:srgbClr val="ffffff"/>
                          </a:solidFill>
                          <a:latin typeface="Century Gothic"/>
                        </a:rPr>
                        <a:t>&amp;</a:t>
                      </a:r>
                      <a:endParaRPr b="0" lang="en-US" sz="2000" spc="-1" strike="noStrike">
                        <a:latin typeface="Arial"/>
                      </a:endParaRPr>
                    </a:p>
                  </a:txBody>
                  <a:tcPr marL="71640" marR="71640">
                    <a:noFill/>
                  </a:tcPr>
                </a:tc>
                <a:tc>
                  <a:txBody>
                    <a:bodyPr lIns="71640" rIns="71640">
                      <a:noAutofit/>
                    </a:bodyPr>
                    <a:p>
                      <a:pPr>
                        <a:lnSpc>
                          <a:spcPct val="100000"/>
                        </a:lnSpc>
                      </a:pPr>
                      <a:r>
                        <a:rPr b="0" lang="en-US" sz="2000" spc="-1" strike="noStrike">
                          <a:solidFill>
                            <a:srgbClr val="ffffff"/>
                          </a:solidFill>
                          <a:latin typeface="Century Gothic"/>
                        </a:rPr>
                        <a:t>Copies a bit to the result if it is set in bother operands</a:t>
                      </a:r>
                      <a:endParaRPr b="0" lang="en-US" sz="2000" spc="-1" strike="noStrike">
                        <a:latin typeface="Arial"/>
                      </a:endParaRPr>
                    </a:p>
                  </a:txBody>
                  <a:tcPr marL="71640" marR="71640">
                    <a:noFill/>
                  </a:tcPr>
                </a:tc>
              </a:tr>
              <a:tr h="662760">
                <a:tc>
                  <a:txBody>
                    <a:bodyPr lIns="71640" rIns="71640">
                      <a:noAutofit/>
                    </a:bodyPr>
                    <a:p>
                      <a:pPr>
                        <a:lnSpc>
                          <a:spcPct val="100000"/>
                        </a:lnSpc>
                      </a:pPr>
                      <a:r>
                        <a:rPr b="0" lang="en-US" sz="2000" spc="-1" strike="noStrike">
                          <a:solidFill>
                            <a:srgbClr val="ffffff"/>
                          </a:solidFill>
                          <a:latin typeface="Century Gothic"/>
                        </a:rPr>
                        <a:t>Binary OR</a:t>
                      </a:r>
                      <a:endParaRPr b="0" lang="en-US" sz="2000" spc="-1" strike="noStrike">
                        <a:latin typeface="Arial"/>
                      </a:endParaRPr>
                    </a:p>
                  </a:txBody>
                  <a:tcPr marL="71640" marR="71640">
                    <a:noFill/>
                  </a:tcPr>
                </a:tc>
                <a:tc>
                  <a:txBody>
                    <a:bodyPr lIns="71640" rIns="71640">
                      <a:noAutofit/>
                    </a:bodyPr>
                    <a:p>
                      <a:pPr algn="ctr">
                        <a:lnSpc>
                          <a:spcPct val="100000"/>
                        </a:lnSpc>
                      </a:pPr>
                      <a:r>
                        <a:rPr b="0" lang="en-US" sz="2000" spc="-1" strike="noStrike">
                          <a:solidFill>
                            <a:srgbClr val="ffffff"/>
                          </a:solidFill>
                          <a:latin typeface="Century Gothic"/>
                        </a:rPr>
                        <a:t>|</a:t>
                      </a:r>
                      <a:endParaRPr b="0" lang="en-US" sz="2000" spc="-1" strike="noStrike">
                        <a:latin typeface="Arial"/>
                      </a:endParaRPr>
                    </a:p>
                  </a:txBody>
                  <a:tcPr marL="71640" marR="71640">
                    <a:noFill/>
                  </a:tcPr>
                </a:tc>
                <a:tc>
                  <a:txBody>
                    <a:bodyPr lIns="71640" rIns="71640">
                      <a:noAutofit/>
                    </a:bodyPr>
                    <a:p>
                      <a:pPr>
                        <a:lnSpc>
                          <a:spcPct val="100000"/>
                        </a:lnSpc>
                      </a:pPr>
                      <a:r>
                        <a:rPr b="0" lang="en-US" sz="2000" spc="-1" strike="noStrike">
                          <a:solidFill>
                            <a:srgbClr val="ffffff"/>
                          </a:solidFill>
                          <a:latin typeface="Century Gothic"/>
                        </a:rPr>
                        <a:t>Copies a bit to the result if it is set in either operand</a:t>
                      </a:r>
                      <a:endParaRPr b="0" lang="en-US" sz="2000" spc="-1" strike="noStrike">
                        <a:latin typeface="Arial"/>
                      </a:endParaRPr>
                    </a:p>
                  </a:txBody>
                  <a:tcPr marL="71640" marR="71640">
                    <a:noFill/>
                  </a:tcPr>
                </a:tc>
              </a:tr>
              <a:tr h="662760">
                <a:tc>
                  <a:txBody>
                    <a:bodyPr lIns="71640" rIns="71640">
                      <a:noAutofit/>
                    </a:bodyPr>
                    <a:p>
                      <a:pPr>
                        <a:lnSpc>
                          <a:spcPct val="100000"/>
                        </a:lnSpc>
                      </a:pPr>
                      <a:r>
                        <a:rPr b="0" lang="en-US" sz="2000" spc="-1" strike="noStrike">
                          <a:solidFill>
                            <a:srgbClr val="ffffff"/>
                          </a:solidFill>
                          <a:latin typeface="Century Gothic"/>
                        </a:rPr>
                        <a:t>Binary XOR</a:t>
                      </a:r>
                      <a:endParaRPr b="0" lang="en-US" sz="2000" spc="-1" strike="noStrike">
                        <a:latin typeface="Arial"/>
                      </a:endParaRPr>
                    </a:p>
                  </a:txBody>
                  <a:tcPr marL="71640" marR="71640">
                    <a:noFill/>
                  </a:tcPr>
                </a:tc>
                <a:tc>
                  <a:txBody>
                    <a:bodyPr lIns="71640" rIns="71640">
                      <a:noAutofit/>
                    </a:bodyPr>
                    <a:p>
                      <a:pPr algn="ctr">
                        <a:lnSpc>
                          <a:spcPct val="100000"/>
                        </a:lnSpc>
                      </a:pPr>
                      <a:r>
                        <a:rPr b="0" lang="en-US" sz="2000" spc="-1" strike="noStrike">
                          <a:solidFill>
                            <a:srgbClr val="ffffff"/>
                          </a:solidFill>
                          <a:latin typeface="Century Gothic"/>
                        </a:rPr>
                        <a:t>^</a:t>
                      </a:r>
                      <a:endParaRPr b="0" lang="en-US" sz="2000" spc="-1" strike="noStrike">
                        <a:latin typeface="Arial"/>
                      </a:endParaRPr>
                    </a:p>
                  </a:txBody>
                  <a:tcPr marL="71640" marR="71640">
                    <a:noFill/>
                  </a:tcPr>
                </a:tc>
                <a:tc>
                  <a:txBody>
                    <a:bodyPr lIns="71640" rIns="71640">
                      <a:noAutofit/>
                    </a:bodyPr>
                    <a:p>
                      <a:pPr>
                        <a:lnSpc>
                          <a:spcPct val="100000"/>
                        </a:lnSpc>
                      </a:pPr>
                      <a:r>
                        <a:rPr b="0" lang="en-US" sz="2000" spc="-1" strike="noStrike">
                          <a:solidFill>
                            <a:srgbClr val="ffffff"/>
                          </a:solidFill>
                          <a:latin typeface="Century Gothic"/>
                        </a:rPr>
                        <a:t>Copies the bit if it is set in one operand but not the other</a:t>
                      </a:r>
                      <a:endParaRPr b="0" lang="en-US" sz="2000" spc="-1" strike="noStrike">
                        <a:latin typeface="Arial"/>
                      </a:endParaRPr>
                    </a:p>
                  </a:txBody>
                  <a:tcPr marL="71640" marR="71640">
                    <a:noFill/>
                  </a:tcPr>
                </a:tc>
              </a:tr>
              <a:tr h="662760">
                <a:tc>
                  <a:txBody>
                    <a:bodyPr lIns="71640" rIns="71640">
                      <a:noAutofit/>
                    </a:bodyPr>
                    <a:p>
                      <a:pPr>
                        <a:lnSpc>
                          <a:spcPct val="100000"/>
                        </a:lnSpc>
                      </a:pPr>
                      <a:r>
                        <a:rPr b="0" lang="en-US" sz="2000" spc="-1" strike="noStrike">
                          <a:solidFill>
                            <a:srgbClr val="ffffff"/>
                          </a:solidFill>
                          <a:latin typeface="Century Gothic"/>
                        </a:rPr>
                        <a:t>Binary Ones</a:t>
                      </a:r>
                      <a:endParaRPr b="0" lang="en-US" sz="2000" spc="-1" strike="noStrike">
                        <a:latin typeface="Arial"/>
                      </a:endParaRPr>
                    </a:p>
                    <a:p>
                      <a:pPr>
                        <a:lnSpc>
                          <a:spcPct val="100000"/>
                        </a:lnSpc>
                      </a:pPr>
                      <a:r>
                        <a:rPr b="0" lang="en-US" sz="2000" spc="-1" strike="noStrike">
                          <a:solidFill>
                            <a:srgbClr val="ffffff"/>
                          </a:solidFill>
                          <a:latin typeface="Century Gothic"/>
                        </a:rPr>
                        <a:t>Complement</a:t>
                      </a:r>
                      <a:endParaRPr b="0" lang="en-US" sz="2000" spc="-1" strike="noStrike">
                        <a:latin typeface="Arial"/>
                      </a:endParaRPr>
                    </a:p>
                  </a:txBody>
                  <a:tcPr marL="71640" marR="71640">
                    <a:noFill/>
                  </a:tcPr>
                </a:tc>
                <a:tc>
                  <a:txBody>
                    <a:bodyPr lIns="71640" rIns="71640">
                      <a:noAutofit/>
                    </a:bodyPr>
                    <a:p>
                      <a:pPr algn="ctr">
                        <a:lnSpc>
                          <a:spcPct val="100000"/>
                        </a:lnSpc>
                      </a:pPr>
                      <a:r>
                        <a:rPr b="0" lang="en-US" sz="2000" spc="-1" strike="noStrike">
                          <a:solidFill>
                            <a:srgbClr val="ffffff"/>
                          </a:solidFill>
                          <a:latin typeface="Century Gothic"/>
                        </a:rPr>
                        <a:t>~</a:t>
                      </a:r>
                      <a:endParaRPr b="0" lang="en-US" sz="2000" spc="-1" strike="noStrike">
                        <a:latin typeface="Arial"/>
                      </a:endParaRPr>
                    </a:p>
                  </a:txBody>
                  <a:tcPr marL="71640" marR="71640">
                    <a:noFill/>
                  </a:tcPr>
                </a:tc>
                <a:tc>
                  <a:txBody>
                    <a:bodyPr lIns="71640" rIns="71640">
                      <a:noAutofit/>
                    </a:bodyPr>
                    <a:p>
                      <a:pPr>
                        <a:lnSpc>
                          <a:spcPct val="100000"/>
                        </a:lnSpc>
                      </a:pPr>
                      <a:r>
                        <a:rPr b="0" lang="en-US" sz="2000" spc="-1" strike="noStrike">
                          <a:solidFill>
                            <a:srgbClr val="ffffff"/>
                          </a:solidFill>
                          <a:latin typeface="Century Gothic"/>
                        </a:rPr>
                        <a:t>A unary operator that 'flips' the bits that are set</a:t>
                      </a:r>
                      <a:endParaRPr b="0" lang="en-US" sz="2000" spc="-1" strike="noStrike">
                        <a:latin typeface="Arial"/>
                      </a:endParaRPr>
                    </a:p>
                  </a:txBody>
                  <a:tcPr marL="71640" marR="71640">
                    <a:noFill/>
                  </a:tcPr>
                </a:tc>
              </a:tr>
              <a:tr h="958320">
                <a:tc>
                  <a:txBody>
                    <a:bodyPr lIns="71640" rIns="71640">
                      <a:noAutofit/>
                    </a:bodyPr>
                    <a:p>
                      <a:pPr>
                        <a:lnSpc>
                          <a:spcPct val="100000"/>
                        </a:lnSpc>
                      </a:pPr>
                      <a:r>
                        <a:rPr b="0" lang="en-US" sz="2000" spc="-1" strike="noStrike">
                          <a:solidFill>
                            <a:srgbClr val="ffffff"/>
                          </a:solidFill>
                          <a:latin typeface="Century Gothic"/>
                        </a:rPr>
                        <a:t>Binary Left Shift</a:t>
                      </a:r>
                      <a:endParaRPr b="0" lang="en-US" sz="2000" spc="-1" strike="noStrike">
                        <a:latin typeface="Arial"/>
                      </a:endParaRPr>
                    </a:p>
                  </a:txBody>
                  <a:tcPr marL="71640" marR="71640">
                    <a:noFill/>
                  </a:tcPr>
                </a:tc>
                <a:tc>
                  <a:txBody>
                    <a:bodyPr lIns="71640" rIns="71640">
                      <a:noAutofit/>
                    </a:bodyPr>
                    <a:p>
                      <a:pPr algn="ctr">
                        <a:lnSpc>
                          <a:spcPct val="100000"/>
                        </a:lnSpc>
                      </a:pPr>
                      <a:r>
                        <a:rPr b="0" lang="en-US" sz="2000" spc="-1" strike="noStrike">
                          <a:solidFill>
                            <a:srgbClr val="ffffff"/>
                          </a:solidFill>
                          <a:latin typeface="Century Gothic"/>
                        </a:rPr>
                        <a:t>&lt;&lt;</a:t>
                      </a:r>
                      <a:endParaRPr b="0" lang="en-US" sz="2000" spc="-1" strike="noStrike">
                        <a:latin typeface="Arial"/>
                      </a:endParaRPr>
                    </a:p>
                  </a:txBody>
                  <a:tcPr marL="71640" marR="71640">
                    <a:noFill/>
                  </a:tcPr>
                </a:tc>
                <a:tc>
                  <a:txBody>
                    <a:bodyPr lIns="71640" rIns="71640">
                      <a:noAutofit/>
                    </a:bodyPr>
                    <a:p>
                      <a:pPr>
                        <a:lnSpc>
                          <a:spcPct val="100000"/>
                        </a:lnSpc>
                      </a:pPr>
                      <a:r>
                        <a:rPr b="0" lang="en-US" sz="2000" spc="-1" strike="noStrike">
                          <a:solidFill>
                            <a:srgbClr val="ffffff"/>
                          </a:solidFill>
                          <a:latin typeface="Century Gothic"/>
                        </a:rPr>
                        <a:t>The left hand operands are moved to the left by the number of bits represented on the right hand side</a:t>
                      </a:r>
                      <a:endParaRPr b="0" lang="en-US" sz="2000" spc="-1" strike="noStrike">
                        <a:latin typeface="Arial"/>
                      </a:endParaRPr>
                    </a:p>
                  </a:txBody>
                  <a:tcPr marL="71640" marR="71640">
                    <a:noFill/>
                  </a:tcPr>
                </a:tc>
              </a:tr>
              <a:tr h="958320">
                <a:tc>
                  <a:txBody>
                    <a:bodyPr lIns="71640" rIns="71640">
                      <a:noAutofit/>
                    </a:bodyPr>
                    <a:p>
                      <a:pPr>
                        <a:lnSpc>
                          <a:spcPct val="100000"/>
                        </a:lnSpc>
                      </a:pPr>
                      <a:r>
                        <a:rPr b="0" lang="en-US" sz="2000" spc="-1" strike="noStrike">
                          <a:solidFill>
                            <a:srgbClr val="ffffff"/>
                          </a:solidFill>
                          <a:latin typeface="Century Gothic"/>
                        </a:rPr>
                        <a:t>Binary Right Shift</a:t>
                      </a:r>
                      <a:endParaRPr b="0" lang="en-US" sz="2000" spc="-1" strike="noStrike">
                        <a:latin typeface="Arial"/>
                      </a:endParaRPr>
                    </a:p>
                  </a:txBody>
                  <a:tcPr marL="71640" marR="71640">
                    <a:noFill/>
                  </a:tcPr>
                </a:tc>
                <a:tc>
                  <a:txBody>
                    <a:bodyPr lIns="71640" rIns="71640">
                      <a:noAutofit/>
                    </a:bodyPr>
                    <a:p>
                      <a:pPr algn="ctr">
                        <a:lnSpc>
                          <a:spcPct val="100000"/>
                        </a:lnSpc>
                      </a:pPr>
                      <a:r>
                        <a:rPr b="0" lang="en-US" sz="2000" spc="-1" strike="noStrike">
                          <a:solidFill>
                            <a:srgbClr val="ffffff"/>
                          </a:solidFill>
                          <a:latin typeface="Century Gothic"/>
                        </a:rPr>
                        <a:t>&gt;&gt;</a:t>
                      </a:r>
                      <a:endParaRPr b="0" lang="en-US" sz="2000" spc="-1" strike="noStrike">
                        <a:latin typeface="Arial"/>
                      </a:endParaRPr>
                    </a:p>
                  </a:txBody>
                  <a:tcPr marL="71640" marR="71640">
                    <a:noFill/>
                  </a:tcPr>
                </a:tc>
                <a:tc>
                  <a:txBody>
                    <a:bodyPr lIns="71640" rIns="71640">
                      <a:noAutofit/>
                    </a:bodyPr>
                    <a:p>
                      <a:pPr>
                        <a:lnSpc>
                          <a:spcPct val="100000"/>
                        </a:lnSpc>
                      </a:pPr>
                      <a:r>
                        <a:rPr b="0" lang="en-US" sz="2000" spc="-1" strike="noStrike">
                          <a:solidFill>
                            <a:srgbClr val="ffffff"/>
                          </a:solidFill>
                          <a:latin typeface="Century Gothic"/>
                        </a:rPr>
                        <a:t>The left hand operands are moved to the right by the number of bits represented on the right hand side</a:t>
                      </a:r>
                      <a:endParaRPr b="0" lang="en-US" sz="2000" spc="-1" strike="noStrike">
                        <a:latin typeface="Arial"/>
                      </a:endParaRPr>
                    </a:p>
                  </a:txBody>
                  <a:tcPr marL="71640" marR="71640">
                    <a:noFill/>
                  </a:tcPr>
                </a:tc>
              </a:tr>
            </a:tbl>
          </a:graphicData>
        </a:graphic>
      </p:graphicFrame>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5" name="Title 1"/>
          <p:cNvSpPr/>
          <p:nvPr/>
        </p:nvSpPr>
        <p:spPr>
          <a:xfrm>
            <a:off x="2895480" y="764280"/>
            <a:ext cx="8609040" cy="1291680"/>
          </a:xfrm>
          <a:prstGeom prst="rect">
            <a:avLst/>
          </a:prstGeom>
          <a:noFill/>
          <a:ln w="0">
            <a:noFill/>
          </a:ln>
        </p:spPr>
        <p:style>
          <a:lnRef idx="0"/>
          <a:fillRef idx="0"/>
          <a:effectRef idx="0"/>
          <a:fontRef idx="minor"/>
        </p:style>
        <p:txBody>
          <a:bodyPr lIns="90000" rIns="90000" tIns="45000" bIns="45000" anchor="ctr">
            <a:noAutofit/>
          </a:bodyPr>
          <a:p>
            <a:pPr algn="r">
              <a:lnSpc>
                <a:spcPct val="90000"/>
              </a:lnSpc>
            </a:pPr>
            <a:r>
              <a:rPr b="0" lang="en-US" sz="4000" spc="-1" strike="noStrike" cap="all">
                <a:solidFill>
                  <a:srgbClr val="ffffff"/>
                </a:solidFill>
                <a:latin typeface="Century Gothic"/>
                <a:ea typeface="DejaVu Sans"/>
              </a:rPr>
              <a:t>Bitwise Truth Table</a:t>
            </a:r>
            <a:endParaRPr b="0" lang="en-US" sz="4000" spc="-1" strike="noStrike">
              <a:latin typeface="Arial"/>
            </a:endParaRPr>
          </a:p>
        </p:txBody>
      </p:sp>
      <p:graphicFrame>
        <p:nvGraphicFramePr>
          <p:cNvPr id="336" name="Content Placeholder 3"/>
          <p:cNvGraphicFramePr/>
          <p:nvPr/>
        </p:nvGraphicFramePr>
        <p:xfrm>
          <a:off x="685800" y="3282120"/>
          <a:ext cx="10819440" cy="0"/>
        </p:xfrm>
        <a:graphic>
          <a:graphicData uri="http://schemas.openxmlformats.org/drawingml/2006/table">
            <a:tbl>
              <a:tblPr/>
              <a:tblGrid>
                <a:gridCol w="2163960"/>
                <a:gridCol w="2163960"/>
                <a:gridCol w="2163960"/>
                <a:gridCol w="2163960"/>
                <a:gridCol w="2163960"/>
              </a:tblGrid>
              <a:tr h="0">
                <a:tc>
                  <a:txBody>
                    <a:bodyPr lIns="95040" rIns="95040">
                      <a:noAutofit/>
                    </a:bodyPr>
                    <a:p>
                      <a:pPr algn="ctr">
                        <a:lnSpc>
                          <a:spcPct val="100000"/>
                        </a:lnSpc>
                      </a:pPr>
                      <a:r>
                        <a:rPr b="0" lang="en-US" sz="1800" spc="-1" strike="noStrike">
                          <a:solidFill>
                            <a:srgbClr val="ffffff"/>
                          </a:solidFill>
                          <a:latin typeface="Century Gothic"/>
                        </a:rPr>
                        <a:t>A</a:t>
                      </a:r>
                      <a:endParaRPr b="0" lang="en-US" sz="1800" spc="-1" strike="noStrike">
                        <a:latin typeface="Arial"/>
                      </a:endParaRPr>
                    </a:p>
                  </a:txBody>
                  <a:tcPr marL="95040" marR="95040">
                    <a:noFill/>
                  </a:tcPr>
                </a:tc>
                <a:tc>
                  <a:txBody>
                    <a:bodyPr lIns="95040" rIns="95040">
                      <a:noAutofit/>
                    </a:bodyPr>
                    <a:p>
                      <a:pPr algn="ctr">
                        <a:lnSpc>
                          <a:spcPct val="100000"/>
                        </a:lnSpc>
                      </a:pPr>
                      <a:r>
                        <a:rPr b="0" lang="en-US" sz="1800" spc="-1" strike="noStrike">
                          <a:solidFill>
                            <a:srgbClr val="ffffff"/>
                          </a:solidFill>
                          <a:latin typeface="Century Gothic"/>
                        </a:rPr>
                        <a:t>B</a:t>
                      </a:r>
                      <a:endParaRPr b="0" lang="en-US" sz="1800" spc="-1" strike="noStrike">
                        <a:latin typeface="Arial"/>
                      </a:endParaRPr>
                    </a:p>
                  </a:txBody>
                  <a:tcPr marL="95040" marR="95040">
                    <a:noFill/>
                  </a:tcPr>
                </a:tc>
                <a:tc>
                  <a:txBody>
                    <a:bodyPr lIns="95040" rIns="95040">
                      <a:noAutofit/>
                    </a:bodyPr>
                    <a:p>
                      <a:pPr algn="ctr">
                        <a:lnSpc>
                          <a:spcPct val="100000"/>
                        </a:lnSpc>
                      </a:pPr>
                      <a:r>
                        <a:rPr b="0" lang="en-US" sz="1800" spc="-1" strike="noStrike">
                          <a:solidFill>
                            <a:srgbClr val="ffffff"/>
                          </a:solidFill>
                          <a:latin typeface="Century Gothic"/>
                        </a:rPr>
                        <a:t>A &amp; B</a:t>
                      </a:r>
                      <a:endParaRPr b="0" lang="en-US" sz="1800" spc="-1" strike="noStrike">
                        <a:latin typeface="Arial"/>
                      </a:endParaRPr>
                    </a:p>
                  </a:txBody>
                  <a:tcPr marL="95040" marR="95040">
                    <a:noFill/>
                  </a:tcPr>
                </a:tc>
                <a:tc>
                  <a:txBody>
                    <a:bodyPr lIns="95040" rIns="95040">
                      <a:noAutofit/>
                    </a:bodyPr>
                    <a:p>
                      <a:pPr algn="ctr">
                        <a:lnSpc>
                          <a:spcPct val="100000"/>
                        </a:lnSpc>
                      </a:pPr>
                      <a:r>
                        <a:rPr b="0" lang="en-US" sz="1800" spc="-1" strike="noStrike">
                          <a:solidFill>
                            <a:srgbClr val="ffffff"/>
                          </a:solidFill>
                          <a:latin typeface="Century Gothic"/>
                        </a:rPr>
                        <a:t>A | B</a:t>
                      </a:r>
                      <a:endParaRPr b="0" lang="en-US" sz="1800" spc="-1" strike="noStrike">
                        <a:latin typeface="Arial"/>
                      </a:endParaRPr>
                    </a:p>
                  </a:txBody>
                  <a:tcPr marL="95040" marR="95040">
                    <a:noFill/>
                  </a:tcPr>
                </a:tc>
                <a:tc>
                  <a:txBody>
                    <a:bodyPr lIns="95040" rIns="95040">
                      <a:noAutofit/>
                    </a:bodyPr>
                    <a:p>
                      <a:pPr algn="ctr">
                        <a:lnSpc>
                          <a:spcPct val="100000"/>
                        </a:lnSpc>
                      </a:pPr>
                      <a:r>
                        <a:rPr b="0" lang="en-US" sz="1800" spc="-1" strike="noStrike">
                          <a:solidFill>
                            <a:srgbClr val="ffffff"/>
                          </a:solidFill>
                          <a:latin typeface="Century Gothic"/>
                        </a:rPr>
                        <a:t>A ^ B</a:t>
                      </a:r>
                      <a:endParaRPr b="0" lang="en-US" sz="1800" spc="-1" strike="noStrike">
                        <a:latin typeface="Arial"/>
                      </a:endParaRPr>
                    </a:p>
                  </a:txBody>
                  <a:tcPr marL="95040" marR="95040">
                    <a:noFill/>
                  </a:tcPr>
                </a:tc>
              </a:tr>
              <a:tr h="0">
                <a:tc>
                  <a:txBody>
                    <a:bodyPr lIns="95040" rIns="95040">
                      <a:noAutofit/>
                    </a:bodyPr>
                    <a:p>
                      <a:pPr algn="ctr">
                        <a:lnSpc>
                          <a:spcPct val="100000"/>
                        </a:lnSpc>
                      </a:pPr>
                      <a:r>
                        <a:rPr b="0" lang="en-US" sz="1800" spc="-1" strike="noStrike">
                          <a:solidFill>
                            <a:srgbClr val="ffffff"/>
                          </a:solidFill>
                          <a:latin typeface="Century Gothic"/>
                        </a:rPr>
                        <a:t>1</a:t>
                      </a:r>
                      <a:endParaRPr b="0" lang="en-US" sz="1800" spc="-1" strike="noStrike">
                        <a:latin typeface="Arial"/>
                      </a:endParaRPr>
                    </a:p>
                  </a:txBody>
                  <a:tcPr marL="95040" marR="95040">
                    <a:noFill/>
                  </a:tcPr>
                </a:tc>
                <a:tc>
                  <a:txBody>
                    <a:bodyPr lIns="95040" rIns="95040">
                      <a:noAutofit/>
                    </a:bodyPr>
                    <a:p>
                      <a:pPr algn="ctr">
                        <a:lnSpc>
                          <a:spcPct val="100000"/>
                        </a:lnSpc>
                      </a:pPr>
                      <a:r>
                        <a:rPr b="0" lang="en-US" sz="1800" spc="-1" strike="noStrike">
                          <a:solidFill>
                            <a:srgbClr val="ffffff"/>
                          </a:solidFill>
                          <a:latin typeface="Century Gothic"/>
                        </a:rPr>
                        <a:t>1</a:t>
                      </a:r>
                      <a:endParaRPr b="0" lang="en-US" sz="1800" spc="-1" strike="noStrike">
                        <a:latin typeface="Arial"/>
                      </a:endParaRPr>
                    </a:p>
                  </a:txBody>
                  <a:tcPr marL="95040" marR="95040">
                    <a:noFill/>
                  </a:tcPr>
                </a:tc>
                <a:tc>
                  <a:txBody>
                    <a:bodyPr lIns="95040" rIns="95040">
                      <a:noAutofit/>
                    </a:bodyPr>
                    <a:p>
                      <a:pPr algn="ctr">
                        <a:lnSpc>
                          <a:spcPct val="100000"/>
                        </a:lnSpc>
                      </a:pPr>
                      <a:r>
                        <a:rPr b="0" lang="en-US" sz="1800" spc="-1" strike="noStrike">
                          <a:solidFill>
                            <a:srgbClr val="ffffff"/>
                          </a:solidFill>
                          <a:latin typeface="Century Gothic"/>
                        </a:rPr>
                        <a:t>1</a:t>
                      </a:r>
                      <a:endParaRPr b="0" lang="en-US" sz="1800" spc="-1" strike="noStrike">
                        <a:latin typeface="Arial"/>
                      </a:endParaRPr>
                    </a:p>
                  </a:txBody>
                  <a:tcPr marL="95040" marR="95040">
                    <a:noFill/>
                  </a:tcPr>
                </a:tc>
                <a:tc>
                  <a:txBody>
                    <a:bodyPr lIns="95040" rIns="95040">
                      <a:noAutofit/>
                    </a:bodyPr>
                    <a:p>
                      <a:pPr algn="ctr">
                        <a:lnSpc>
                          <a:spcPct val="100000"/>
                        </a:lnSpc>
                      </a:pPr>
                      <a:r>
                        <a:rPr b="0" lang="en-US" sz="1800" spc="-1" strike="noStrike">
                          <a:solidFill>
                            <a:srgbClr val="ffffff"/>
                          </a:solidFill>
                          <a:latin typeface="Century Gothic"/>
                        </a:rPr>
                        <a:t>1</a:t>
                      </a:r>
                      <a:endParaRPr b="0" lang="en-US" sz="1800" spc="-1" strike="noStrike">
                        <a:latin typeface="Arial"/>
                      </a:endParaRPr>
                    </a:p>
                  </a:txBody>
                  <a:tcPr marL="95040" marR="95040">
                    <a:noFill/>
                  </a:tcPr>
                </a:tc>
                <a:tc>
                  <a:txBody>
                    <a:bodyPr lIns="95040" rIns="95040">
                      <a:noAutofit/>
                    </a:bodyPr>
                    <a:p>
                      <a:pPr algn="ctr">
                        <a:lnSpc>
                          <a:spcPct val="100000"/>
                        </a:lnSpc>
                      </a:pPr>
                      <a:r>
                        <a:rPr b="0" lang="en-US" sz="1800" spc="-1" strike="noStrike">
                          <a:solidFill>
                            <a:srgbClr val="ffffff"/>
                          </a:solidFill>
                          <a:latin typeface="Century Gothic"/>
                        </a:rPr>
                        <a:t>0</a:t>
                      </a:r>
                      <a:endParaRPr b="0" lang="en-US" sz="1800" spc="-1" strike="noStrike">
                        <a:latin typeface="Arial"/>
                      </a:endParaRPr>
                    </a:p>
                  </a:txBody>
                  <a:tcPr marL="95040" marR="95040">
                    <a:noFill/>
                  </a:tcPr>
                </a:tc>
              </a:tr>
              <a:tr h="0">
                <a:tc>
                  <a:txBody>
                    <a:bodyPr lIns="95040" rIns="95040">
                      <a:noAutofit/>
                    </a:bodyPr>
                    <a:p>
                      <a:pPr algn="ctr">
                        <a:lnSpc>
                          <a:spcPct val="100000"/>
                        </a:lnSpc>
                      </a:pPr>
                      <a:r>
                        <a:rPr b="0" lang="en-US" sz="1800" spc="-1" strike="noStrike">
                          <a:solidFill>
                            <a:srgbClr val="ffffff"/>
                          </a:solidFill>
                          <a:latin typeface="Century Gothic"/>
                        </a:rPr>
                        <a:t>1</a:t>
                      </a:r>
                      <a:endParaRPr b="0" lang="en-US" sz="1800" spc="-1" strike="noStrike">
                        <a:latin typeface="Arial"/>
                      </a:endParaRPr>
                    </a:p>
                  </a:txBody>
                  <a:tcPr marL="95040" marR="95040">
                    <a:noFill/>
                  </a:tcPr>
                </a:tc>
                <a:tc>
                  <a:txBody>
                    <a:bodyPr lIns="95040" rIns="95040">
                      <a:noAutofit/>
                    </a:bodyPr>
                    <a:p>
                      <a:pPr algn="ctr">
                        <a:lnSpc>
                          <a:spcPct val="100000"/>
                        </a:lnSpc>
                      </a:pPr>
                      <a:r>
                        <a:rPr b="0" lang="en-US" sz="1800" spc="-1" strike="noStrike">
                          <a:solidFill>
                            <a:srgbClr val="ffffff"/>
                          </a:solidFill>
                          <a:latin typeface="Century Gothic"/>
                        </a:rPr>
                        <a:t>0</a:t>
                      </a:r>
                      <a:endParaRPr b="0" lang="en-US" sz="1800" spc="-1" strike="noStrike">
                        <a:latin typeface="Arial"/>
                      </a:endParaRPr>
                    </a:p>
                  </a:txBody>
                  <a:tcPr marL="95040" marR="95040">
                    <a:noFill/>
                  </a:tcPr>
                </a:tc>
                <a:tc>
                  <a:txBody>
                    <a:bodyPr lIns="95040" rIns="95040">
                      <a:noAutofit/>
                    </a:bodyPr>
                    <a:p>
                      <a:pPr algn="ctr">
                        <a:lnSpc>
                          <a:spcPct val="100000"/>
                        </a:lnSpc>
                      </a:pPr>
                      <a:r>
                        <a:rPr b="0" lang="en-US" sz="1800" spc="-1" strike="noStrike">
                          <a:solidFill>
                            <a:srgbClr val="ffffff"/>
                          </a:solidFill>
                          <a:latin typeface="Century Gothic"/>
                        </a:rPr>
                        <a:t>0</a:t>
                      </a:r>
                      <a:endParaRPr b="0" lang="en-US" sz="1800" spc="-1" strike="noStrike">
                        <a:latin typeface="Arial"/>
                      </a:endParaRPr>
                    </a:p>
                  </a:txBody>
                  <a:tcPr marL="95040" marR="95040">
                    <a:noFill/>
                  </a:tcPr>
                </a:tc>
                <a:tc>
                  <a:txBody>
                    <a:bodyPr lIns="95040" rIns="95040">
                      <a:noAutofit/>
                    </a:bodyPr>
                    <a:p>
                      <a:pPr algn="ctr">
                        <a:lnSpc>
                          <a:spcPct val="100000"/>
                        </a:lnSpc>
                      </a:pPr>
                      <a:r>
                        <a:rPr b="0" lang="en-US" sz="1800" spc="-1" strike="noStrike">
                          <a:solidFill>
                            <a:srgbClr val="ffffff"/>
                          </a:solidFill>
                          <a:latin typeface="Century Gothic"/>
                        </a:rPr>
                        <a:t>1</a:t>
                      </a:r>
                      <a:endParaRPr b="0" lang="en-US" sz="1800" spc="-1" strike="noStrike">
                        <a:latin typeface="Arial"/>
                      </a:endParaRPr>
                    </a:p>
                  </a:txBody>
                  <a:tcPr marL="95040" marR="95040">
                    <a:noFill/>
                  </a:tcPr>
                </a:tc>
                <a:tc>
                  <a:txBody>
                    <a:bodyPr lIns="95040" rIns="95040">
                      <a:noAutofit/>
                    </a:bodyPr>
                    <a:p>
                      <a:pPr algn="ctr">
                        <a:lnSpc>
                          <a:spcPct val="100000"/>
                        </a:lnSpc>
                      </a:pPr>
                      <a:r>
                        <a:rPr b="0" lang="en-US" sz="1800" spc="-1" strike="noStrike">
                          <a:solidFill>
                            <a:srgbClr val="ffffff"/>
                          </a:solidFill>
                          <a:latin typeface="Century Gothic"/>
                        </a:rPr>
                        <a:t>1</a:t>
                      </a:r>
                      <a:endParaRPr b="0" lang="en-US" sz="1800" spc="-1" strike="noStrike">
                        <a:latin typeface="Arial"/>
                      </a:endParaRPr>
                    </a:p>
                  </a:txBody>
                  <a:tcPr marL="95040" marR="95040">
                    <a:noFill/>
                  </a:tcPr>
                </a:tc>
              </a:tr>
              <a:tr h="0">
                <a:tc>
                  <a:txBody>
                    <a:bodyPr lIns="95040" rIns="95040">
                      <a:noAutofit/>
                    </a:bodyPr>
                    <a:p>
                      <a:pPr algn="ctr">
                        <a:lnSpc>
                          <a:spcPct val="100000"/>
                        </a:lnSpc>
                      </a:pPr>
                      <a:r>
                        <a:rPr b="0" lang="en-US" sz="1800" spc="-1" strike="noStrike">
                          <a:solidFill>
                            <a:srgbClr val="ffffff"/>
                          </a:solidFill>
                          <a:latin typeface="Century Gothic"/>
                        </a:rPr>
                        <a:t>0</a:t>
                      </a:r>
                      <a:endParaRPr b="0" lang="en-US" sz="1800" spc="-1" strike="noStrike">
                        <a:latin typeface="Arial"/>
                      </a:endParaRPr>
                    </a:p>
                  </a:txBody>
                  <a:tcPr marL="95040" marR="95040">
                    <a:noFill/>
                  </a:tcPr>
                </a:tc>
                <a:tc>
                  <a:txBody>
                    <a:bodyPr lIns="95040" rIns="95040">
                      <a:noAutofit/>
                    </a:bodyPr>
                    <a:p>
                      <a:pPr algn="ctr">
                        <a:lnSpc>
                          <a:spcPct val="100000"/>
                        </a:lnSpc>
                      </a:pPr>
                      <a:r>
                        <a:rPr b="0" lang="en-US" sz="1800" spc="-1" strike="noStrike">
                          <a:solidFill>
                            <a:srgbClr val="ffffff"/>
                          </a:solidFill>
                          <a:latin typeface="Century Gothic"/>
                        </a:rPr>
                        <a:t>1</a:t>
                      </a:r>
                      <a:endParaRPr b="0" lang="en-US" sz="1800" spc="-1" strike="noStrike">
                        <a:latin typeface="Arial"/>
                      </a:endParaRPr>
                    </a:p>
                  </a:txBody>
                  <a:tcPr marL="95040" marR="95040">
                    <a:noFill/>
                  </a:tcPr>
                </a:tc>
                <a:tc>
                  <a:txBody>
                    <a:bodyPr lIns="95040" rIns="95040">
                      <a:noAutofit/>
                    </a:bodyPr>
                    <a:p>
                      <a:pPr algn="ctr">
                        <a:lnSpc>
                          <a:spcPct val="100000"/>
                        </a:lnSpc>
                      </a:pPr>
                      <a:r>
                        <a:rPr b="0" lang="en-US" sz="1800" spc="-1" strike="noStrike">
                          <a:solidFill>
                            <a:srgbClr val="ffffff"/>
                          </a:solidFill>
                          <a:latin typeface="Century Gothic"/>
                        </a:rPr>
                        <a:t>0</a:t>
                      </a:r>
                      <a:endParaRPr b="0" lang="en-US" sz="1800" spc="-1" strike="noStrike">
                        <a:latin typeface="Arial"/>
                      </a:endParaRPr>
                    </a:p>
                  </a:txBody>
                  <a:tcPr marL="95040" marR="95040">
                    <a:noFill/>
                  </a:tcPr>
                </a:tc>
                <a:tc>
                  <a:txBody>
                    <a:bodyPr lIns="95040" rIns="95040">
                      <a:noAutofit/>
                    </a:bodyPr>
                    <a:p>
                      <a:pPr algn="ctr">
                        <a:lnSpc>
                          <a:spcPct val="100000"/>
                        </a:lnSpc>
                      </a:pPr>
                      <a:r>
                        <a:rPr b="0" lang="en-US" sz="1800" spc="-1" strike="noStrike">
                          <a:solidFill>
                            <a:srgbClr val="ffffff"/>
                          </a:solidFill>
                          <a:latin typeface="Century Gothic"/>
                        </a:rPr>
                        <a:t>1</a:t>
                      </a:r>
                      <a:endParaRPr b="0" lang="en-US" sz="1800" spc="-1" strike="noStrike">
                        <a:latin typeface="Arial"/>
                      </a:endParaRPr>
                    </a:p>
                  </a:txBody>
                  <a:tcPr marL="95040" marR="95040">
                    <a:noFill/>
                  </a:tcPr>
                </a:tc>
                <a:tc>
                  <a:txBody>
                    <a:bodyPr lIns="95040" rIns="95040">
                      <a:noAutofit/>
                    </a:bodyPr>
                    <a:p>
                      <a:pPr algn="ctr">
                        <a:lnSpc>
                          <a:spcPct val="100000"/>
                        </a:lnSpc>
                      </a:pPr>
                      <a:r>
                        <a:rPr b="0" lang="en-US" sz="1800" spc="-1" strike="noStrike">
                          <a:solidFill>
                            <a:srgbClr val="ffffff"/>
                          </a:solidFill>
                          <a:latin typeface="Century Gothic"/>
                        </a:rPr>
                        <a:t>1</a:t>
                      </a:r>
                      <a:endParaRPr b="0" lang="en-US" sz="1800" spc="-1" strike="noStrike">
                        <a:latin typeface="Arial"/>
                      </a:endParaRPr>
                    </a:p>
                  </a:txBody>
                  <a:tcPr marL="95040" marR="95040">
                    <a:noFill/>
                  </a:tcPr>
                </a:tc>
              </a:tr>
              <a:tr h="0">
                <a:tc>
                  <a:txBody>
                    <a:bodyPr lIns="95040" rIns="95040">
                      <a:noAutofit/>
                    </a:bodyPr>
                    <a:p>
                      <a:pPr algn="ctr">
                        <a:lnSpc>
                          <a:spcPct val="100000"/>
                        </a:lnSpc>
                      </a:pPr>
                      <a:r>
                        <a:rPr b="0" lang="en-US" sz="1800" spc="-1" strike="noStrike">
                          <a:solidFill>
                            <a:srgbClr val="ffffff"/>
                          </a:solidFill>
                          <a:latin typeface="Century Gothic"/>
                        </a:rPr>
                        <a:t>0</a:t>
                      </a:r>
                      <a:endParaRPr b="0" lang="en-US" sz="1800" spc="-1" strike="noStrike">
                        <a:latin typeface="Arial"/>
                      </a:endParaRPr>
                    </a:p>
                  </a:txBody>
                  <a:tcPr marL="95040" marR="95040">
                    <a:noFill/>
                  </a:tcPr>
                </a:tc>
                <a:tc>
                  <a:txBody>
                    <a:bodyPr lIns="95040" rIns="95040">
                      <a:noAutofit/>
                    </a:bodyPr>
                    <a:p>
                      <a:pPr algn="ctr">
                        <a:lnSpc>
                          <a:spcPct val="100000"/>
                        </a:lnSpc>
                      </a:pPr>
                      <a:r>
                        <a:rPr b="0" lang="en-US" sz="1800" spc="-1" strike="noStrike">
                          <a:solidFill>
                            <a:srgbClr val="ffffff"/>
                          </a:solidFill>
                          <a:latin typeface="Century Gothic"/>
                        </a:rPr>
                        <a:t>0</a:t>
                      </a:r>
                      <a:endParaRPr b="0" lang="en-US" sz="1800" spc="-1" strike="noStrike">
                        <a:latin typeface="Arial"/>
                      </a:endParaRPr>
                    </a:p>
                  </a:txBody>
                  <a:tcPr marL="95040" marR="95040">
                    <a:noFill/>
                  </a:tcPr>
                </a:tc>
                <a:tc>
                  <a:txBody>
                    <a:bodyPr lIns="95040" rIns="95040">
                      <a:noAutofit/>
                    </a:bodyPr>
                    <a:p>
                      <a:pPr algn="ctr">
                        <a:lnSpc>
                          <a:spcPct val="100000"/>
                        </a:lnSpc>
                      </a:pPr>
                      <a:r>
                        <a:rPr b="0" lang="en-US" sz="1800" spc="-1" strike="noStrike">
                          <a:solidFill>
                            <a:srgbClr val="ffffff"/>
                          </a:solidFill>
                          <a:latin typeface="Century Gothic"/>
                        </a:rPr>
                        <a:t>0</a:t>
                      </a:r>
                      <a:endParaRPr b="0" lang="en-US" sz="1800" spc="-1" strike="noStrike">
                        <a:latin typeface="Arial"/>
                      </a:endParaRPr>
                    </a:p>
                  </a:txBody>
                  <a:tcPr marL="95040" marR="95040">
                    <a:noFill/>
                  </a:tcPr>
                </a:tc>
                <a:tc>
                  <a:txBody>
                    <a:bodyPr lIns="95040" rIns="95040">
                      <a:noAutofit/>
                    </a:bodyPr>
                    <a:p>
                      <a:pPr algn="ctr">
                        <a:lnSpc>
                          <a:spcPct val="100000"/>
                        </a:lnSpc>
                      </a:pPr>
                      <a:r>
                        <a:rPr b="0" lang="en-US" sz="1800" spc="-1" strike="noStrike">
                          <a:solidFill>
                            <a:srgbClr val="ffffff"/>
                          </a:solidFill>
                          <a:latin typeface="Century Gothic"/>
                        </a:rPr>
                        <a:t>0</a:t>
                      </a:r>
                      <a:endParaRPr b="0" lang="en-US" sz="1800" spc="-1" strike="noStrike">
                        <a:latin typeface="Arial"/>
                      </a:endParaRPr>
                    </a:p>
                  </a:txBody>
                  <a:tcPr marL="95040" marR="95040">
                    <a:noFill/>
                  </a:tcPr>
                </a:tc>
                <a:tc>
                  <a:txBody>
                    <a:bodyPr lIns="95040" rIns="95040">
                      <a:noAutofit/>
                    </a:bodyPr>
                    <a:p>
                      <a:pPr algn="ctr">
                        <a:lnSpc>
                          <a:spcPct val="100000"/>
                        </a:lnSpc>
                      </a:pPr>
                      <a:r>
                        <a:rPr b="0" lang="en-US" sz="1800" spc="-1" strike="noStrike">
                          <a:solidFill>
                            <a:srgbClr val="ffffff"/>
                          </a:solidFill>
                          <a:latin typeface="Century Gothic"/>
                        </a:rPr>
                        <a:t>0</a:t>
                      </a:r>
                      <a:endParaRPr b="0" lang="en-US" sz="1800" spc="-1" strike="noStrike">
                        <a:latin typeface="Arial"/>
                      </a:endParaRPr>
                    </a:p>
                  </a:txBody>
                  <a:tcPr marL="95040" marR="95040">
                    <a:noFill/>
                  </a:tcPr>
                </a:tc>
              </a:tr>
            </a:tbl>
          </a:graphicData>
        </a:graphic>
      </p:graphicFrame>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7" name="Title 1"/>
          <p:cNvSpPr/>
          <p:nvPr/>
        </p:nvSpPr>
        <p:spPr>
          <a:xfrm>
            <a:off x="2895480" y="764280"/>
            <a:ext cx="8609040" cy="1291680"/>
          </a:xfrm>
          <a:prstGeom prst="rect">
            <a:avLst/>
          </a:prstGeom>
          <a:noFill/>
          <a:ln w="0">
            <a:noFill/>
          </a:ln>
        </p:spPr>
        <p:style>
          <a:lnRef idx="0"/>
          <a:fillRef idx="0"/>
          <a:effectRef idx="0"/>
          <a:fontRef idx="minor"/>
        </p:style>
        <p:txBody>
          <a:bodyPr lIns="90000" rIns="90000" tIns="45000" bIns="45000" anchor="ctr">
            <a:noAutofit/>
          </a:bodyPr>
          <a:p>
            <a:pPr algn="r">
              <a:lnSpc>
                <a:spcPct val="90000"/>
              </a:lnSpc>
            </a:pPr>
            <a:r>
              <a:rPr b="0" lang="en-US" sz="4000" spc="-1" strike="noStrike" cap="all">
                <a:solidFill>
                  <a:srgbClr val="ffffff"/>
                </a:solidFill>
                <a:latin typeface="Century Gothic"/>
                <a:ea typeface="DejaVu Sans"/>
              </a:rPr>
              <a:t>Differences between logical and bitwise operators </a:t>
            </a:r>
            <a:endParaRPr b="0" lang="en-US" sz="4000" spc="-1" strike="noStrike">
              <a:latin typeface="Arial"/>
            </a:endParaRPr>
          </a:p>
        </p:txBody>
      </p:sp>
      <p:sp>
        <p:nvSpPr>
          <p:cNvPr id="338" name="Content Placeholder 2"/>
          <p:cNvSpPr/>
          <p:nvPr/>
        </p:nvSpPr>
        <p:spPr>
          <a:xfrm>
            <a:off x="685800" y="2194560"/>
            <a:ext cx="10819080" cy="4022640"/>
          </a:xfrm>
          <a:prstGeom prst="rect">
            <a:avLst/>
          </a:prstGeom>
          <a:noFill/>
          <a:ln w="0">
            <a:noFill/>
          </a:ln>
        </p:spPr>
        <p:style>
          <a:lnRef idx="0"/>
          <a:fillRef idx="0"/>
          <a:effectRef idx="0"/>
          <a:fontRef idx="minor"/>
        </p:style>
      </p:sp>
      <p:pic>
        <p:nvPicPr>
          <p:cNvPr id="339" name="Picture 3" descr=""/>
          <p:cNvPicPr/>
          <p:nvPr/>
        </p:nvPicPr>
        <p:blipFill>
          <a:blip r:embed="rId1"/>
          <a:stretch/>
        </p:blipFill>
        <p:spPr>
          <a:xfrm>
            <a:off x="685800" y="2194560"/>
            <a:ext cx="4278600" cy="963720"/>
          </a:xfrm>
          <a:prstGeom prst="rect">
            <a:avLst/>
          </a:prstGeom>
          <a:ln w="0">
            <a:noFill/>
          </a:ln>
        </p:spPr>
      </p:pic>
      <p:pic>
        <p:nvPicPr>
          <p:cNvPr id="340" name="Picture 4" descr=""/>
          <p:cNvPicPr/>
          <p:nvPr/>
        </p:nvPicPr>
        <p:blipFill>
          <a:blip r:embed="rId2"/>
          <a:stretch/>
        </p:blipFill>
        <p:spPr>
          <a:xfrm>
            <a:off x="5600880" y="4206600"/>
            <a:ext cx="5904000" cy="1979640"/>
          </a:xfrm>
          <a:prstGeom prst="rect">
            <a:avLst/>
          </a:prstGeom>
          <a:ln w="0">
            <a:noFill/>
          </a:ln>
        </p:spPr>
      </p:pic>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1" name="Title 1"/>
          <p:cNvSpPr/>
          <p:nvPr/>
        </p:nvSpPr>
        <p:spPr>
          <a:xfrm>
            <a:off x="2895480" y="764280"/>
            <a:ext cx="8609040" cy="1291680"/>
          </a:xfrm>
          <a:prstGeom prst="rect">
            <a:avLst/>
          </a:prstGeom>
          <a:noFill/>
          <a:ln w="0">
            <a:noFill/>
          </a:ln>
        </p:spPr>
        <p:style>
          <a:lnRef idx="0"/>
          <a:fillRef idx="0"/>
          <a:effectRef idx="0"/>
          <a:fontRef idx="minor"/>
        </p:style>
        <p:txBody>
          <a:bodyPr lIns="90000" rIns="90000" tIns="45000" bIns="45000" anchor="ctr">
            <a:noAutofit/>
          </a:bodyPr>
          <a:p>
            <a:pPr algn="r">
              <a:lnSpc>
                <a:spcPct val="90000"/>
              </a:lnSpc>
            </a:pPr>
            <a:r>
              <a:rPr b="0" lang="en-US" sz="4000" spc="-1" strike="noStrike" cap="all">
                <a:solidFill>
                  <a:srgbClr val="ffffff"/>
                </a:solidFill>
                <a:latin typeface="Century Gothic"/>
                <a:ea typeface="DejaVu Sans"/>
              </a:rPr>
              <a:t>Converting  integers</a:t>
            </a:r>
            <a:br/>
            <a:r>
              <a:rPr b="0" lang="en-US" sz="4000" spc="-1" strike="noStrike" cap="all">
                <a:solidFill>
                  <a:srgbClr val="ffffff"/>
                </a:solidFill>
                <a:latin typeface="Century Gothic"/>
                <a:ea typeface="DejaVu Sans"/>
              </a:rPr>
              <a:t> to other types</a:t>
            </a:r>
            <a:endParaRPr b="0" lang="en-US" sz="4000" spc="-1" strike="noStrike">
              <a:latin typeface="Arial"/>
            </a:endParaRPr>
          </a:p>
        </p:txBody>
      </p:sp>
      <p:sp>
        <p:nvSpPr>
          <p:cNvPr id="342" name="Content Placeholder 2"/>
          <p:cNvSpPr/>
          <p:nvPr/>
        </p:nvSpPr>
        <p:spPr>
          <a:xfrm>
            <a:off x="685800" y="2194560"/>
            <a:ext cx="10819080" cy="4022640"/>
          </a:xfrm>
          <a:prstGeom prst="rect">
            <a:avLst/>
          </a:prstGeom>
          <a:noFill/>
          <a:ln w="0">
            <a:noFill/>
          </a:ln>
        </p:spPr>
        <p:style>
          <a:lnRef idx="0"/>
          <a:fillRef idx="0"/>
          <a:effectRef idx="0"/>
          <a:fontRef idx="minor"/>
        </p:style>
        <p:txBody>
          <a:bodyPr lIns="90000" rIns="90000" tIns="45000" bIns="45000">
            <a:noAutofit/>
          </a:bodyPr>
          <a:p>
            <a:pPr marL="228600" indent="-227160">
              <a:lnSpc>
                <a:spcPct val="90000"/>
              </a:lnSpc>
              <a:spcBef>
                <a:spcPts val="1001"/>
              </a:spcBef>
              <a:buClr>
                <a:srgbClr val="ffffff"/>
              </a:buClr>
              <a:buFont typeface="Arial"/>
              <a:buChar char="•"/>
            </a:pPr>
            <a:r>
              <a:rPr b="0" lang="en-US" sz="2200" spc="-1" strike="noStrike">
                <a:solidFill>
                  <a:srgbClr val="ffffff"/>
                </a:solidFill>
                <a:latin typeface="Century Gothic"/>
                <a:ea typeface="DejaVu Sans"/>
              </a:rPr>
              <a:t>bin(n) - Convert an integer to a string of binary digits</a:t>
            </a:r>
            <a:endParaRPr b="0" lang="en-US" sz="2200" spc="-1" strike="noStrike">
              <a:latin typeface="Arial"/>
            </a:endParaRPr>
          </a:p>
          <a:p>
            <a:pPr marL="228600" indent="-227160">
              <a:lnSpc>
                <a:spcPct val="90000"/>
              </a:lnSpc>
              <a:spcBef>
                <a:spcPts val="1001"/>
              </a:spcBef>
              <a:buClr>
                <a:srgbClr val="ffffff"/>
              </a:buClr>
              <a:buFont typeface="Arial"/>
              <a:buChar char="•"/>
            </a:pPr>
            <a:r>
              <a:rPr b="0" lang="en-US" sz="2200" spc="-1" strike="noStrike">
                <a:solidFill>
                  <a:srgbClr val="ffffff"/>
                </a:solidFill>
                <a:latin typeface="Century Gothic"/>
                <a:ea typeface="DejaVu Sans"/>
              </a:rPr>
              <a:t>oct(n) – Convert an integer to a string of octal digits</a:t>
            </a:r>
            <a:endParaRPr b="0" lang="en-US" sz="2200" spc="-1" strike="noStrike">
              <a:latin typeface="Arial"/>
            </a:endParaRPr>
          </a:p>
          <a:p>
            <a:pPr marL="228600" indent="-227160">
              <a:lnSpc>
                <a:spcPct val="90000"/>
              </a:lnSpc>
              <a:spcBef>
                <a:spcPts val="1001"/>
              </a:spcBef>
              <a:buClr>
                <a:srgbClr val="ffffff"/>
              </a:buClr>
              <a:buFont typeface="Arial"/>
              <a:buChar char="•"/>
            </a:pPr>
            <a:r>
              <a:rPr b="0" lang="en-US" sz="2200" spc="-1" strike="noStrike">
                <a:solidFill>
                  <a:srgbClr val="ffffff"/>
                </a:solidFill>
                <a:latin typeface="Century Gothic"/>
                <a:ea typeface="DejaVu Sans"/>
              </a:rPr>
              <a:t>hex(n) -  Convert an integer to a string of hex digits</a:t>
            </a:r>
            <a:endParaRPr b="0" lang="en-US" sz="2200" spc="-1" strike="noStrike">
              <a:latin typeface="Arial"/>
            </a:endParaRPr>
          </a:p>
          <a:p>
            <a:pPr marL="228600" indent="-227160">
              <a:lnSpc>
                <a:spcPct val="90000"/>
              </a:lnSpc>
              <a:spcBef>
                <a:spcPts val="1001"/>
              </a:spcBef>
              <a:buClr>
                <a:srgbClr val="ffffff"/>
              </a:buClr>
              <a:buFont typeface="Arial"/>
              <a:buChar char="•"/>
            </a:pPr>
            <a:r>
              <a:rPr b="0" lang="en-US" sz="2200" spc="-1" strike="noStrike">
                <a:solidFill>
                  <a:srgbClr val="ffffff"/>
                </a:solidFill>
                <a:latin typeface="Century Gothic"/>
                <a:ea typeface="DejaVu Sans"/>
              </a:rPr>
              <a:t>int(s, n) – Convert a string to an integer of n radix.  </a:t>
            </a:r>
            <a:endParaRPr b="0" lang="en-US" sz="2200" spc="-1" strike="noStrike">
              <a:latin typeface="Arial"/>
            </a:endParaRPr>
          </a:p>
        </p:txBody>
      </p:sp>
      <p:pic>
        <p:nvPicPr>
          <p:cNvPr id="343" name="Picture 4" descr=""/>
          <p:cNvPicPr/>
          <p:nvPr/>
        </p:nvPicPr>
        <p:blipFill>
          <a:blip r:embed="rId1"/>
          <a:stretch/>
        </p:blipFill>
        <p:spPr>
          <a:xfrm>
            <a:off x="6032520" y="4770720"/>
            <a:ext cx="5472360" cy="1446480"/>
          </a:xfrm>
          <a:prstGeom prst="rect">
            <a:avLst/>
          </a:prstGeom>
          <a:ln w="0">
            <a:noFill/>
          </a:ln>
        </p:spPr>
      </p:pic>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4" name="Title 1"/>
          <p:cNvSpPr/>
          <p:nvPr/>
        </p:nvSpPr>
        <p:spPr>
          <a:xfrm>
            <a:off x="2895480" y="764280"/>
            <a:ext cx="8609040" cy="1291680"/>
          </a:xfrm>
          <a:prstGeom prst="rect">
            <a:avLst/>
          </a:prstGeom>
          <a:noFill/>
          <a:ln w="0">
            <a:noFill/>
          </a:ln>
        </p:spPr>
        <p:style>
          <a:lnRef idx="0"/>
          <a:fillRef idx="0"/>
          <a:effectRef idx="0"/>
          <a:fontRef idx="minor"/>
        </p:style>
        <p:txBody>
          <a:bodyPr lIns="90000" rIns="90000" tIns="45000" bIns="45000" anchor="ctr">
            <a:noAutofit/>
          </a:bodyPr>
          <a:p>
            <a:pPr algn="r">
              <a:lnSpc>
                <a:spcPct val="90000"/>
              </a:lnSpc>
            </a:pPr>
            <a:r>
              <a:rPr b="0" lang="en-US" sz="4000" spc="-1" strike="noStrike" cap="all">
                <a:solidFill>
                  <a:srgbClr val="ffffff"/>
                </a:solidFill>
                <a:latin typeface="Century Gothic"/>
                <a:ea typeface="DejaVu Sans"/>
              </a:rPr>
              <a:t>Conditionals</a:t>
            </a:r>
            <a:endParaRPr b="0" lang="en-US" sz="4000" spc="-1" strike="noStrike">
              <a:latin typeface="Arial"/>
            </a:endParaRPr>
          </a:p>
        </p:txBody>
      </p:sp>
      <p:sp>
        <p:nvSpPr>
          <p:cNvPr id="345" name="Content Placeholder 2"/>
          <p:cNvSpPr/>
          <p:nvPr/>
        </p:nvSpPr>
        <p:spPr>
          <a:xfrm>
            <a:off x="685800" y="2194560"/>
            <a:ext cx="5332680" cy="4022640"/>
          </a:xfrm>
          <a:prstGeom prst="rect">
            <a:avLst/>
          </a:prstGeom>
          <a:noFill/>
          <a:ln w="0">
            <a:noFill/>
          </a:ln>
        </p:spPr>
        <p:style>
          <a:lnRef idx="0"/>
          <a:fillRef idx="0"/>
          <a:effectRef idx="0"/>
          <a:fontRef idx="minor"/>
        </p:style>
        <p:txBody>
          <a:bodyPr lIns="90000" rIns="90000" tIns="45000" bIns="45000">
            <a:normAutofit fontScale="81000"/>
          </a:bodyPr>
          <a:p>
            <a:pPr marL="228600" indent="-227160">
              <a:lnSpc>
                <a:spcPct val="90000"/>
              </a:lnSpc>
              <a:spcBef>
                <a:spcPts val="1001"/>
              </a:spcBef>
              <a:buClr>
                <a:srgbClr val="ffffff"/>
              </a:buClr>
              <a:buFont typeface="Arial"/>
              <a:buChar char="•"/>
            </a:pPr>
            <a:r>
              <a:rPr b="0" lang="en-US" sz="2200" spc="-1" strike="noStrike">
                <a:solidFill>
                  <a:srgbClr val="ffffff"/>
                </a:solidFill>
                <a:latin typeface="Century Gothic"/>
                <a:ea typeface="DejaVu Sans"/>
              </a:rPr>
              <a:t>AKA the if statement</a:t>
            </a:r>
            <a:endParaRPr b="0" lang="en-US" sz="2200" spc="-1" strike="noStrike">
              <a:latin typeface="Arial"/>
            </a:endParaRPr>
          </a:p>
          <a:p>
            <a:pPr>
              <a:lnSpc>
                <a:spcPct val="90000"/>
              </a:lnSpc>
              <a:spcBef>
                <a:spcPts val="1001"/>
              </a:spcBef>
              <a:tabLst>
                <a:tab algn="l" pos="0"/>
              </a:tabLst>
            </a:pPr>
            <a:endParaRPr b="0" lang="en-US" sz="2200" spc="-1" strike="noStrike">
              <a:latin typeface="Arial"/>
            </a:endParaRPr>
          </a:p>
          <a:p>
            <a:pPr>
              <a:lnSpc>
                <a:spcPct val="90000"/>
              </a:lnSpc>
              <a:spcBef>
                <a:spcPts val="1001"/>
              </a:spcBef>
              <a:tabLst>
                <a:tab algn="l" pos="0"/>
              </a:tabLst>
            </a:pPr>
            <a:r>
              <a:rPr b="0" lang="en-US" sz="2200" spc="-1" strike="noStrike">
                <a:solidFill>
                  <a:srgbClr val="ffffff"/>
                </a:solidFill>
                <a:latin typeface="Century Gothic"/>
                <a:ea typeface="DejaVu Sans"/>
              </a:rPr>
              <a:t># do something if a condition is true</a:t>
            </a:r>
            <a:endParaRPr b="0" lang="en-US" sz="2200" spc="-1" strike="noStrike">
              <a:latin typeface="Arial"/>
            </a:endParaRPr>
          </a:p>
          <a:p>
            <a:pPr>
              <a:lnSpc>
                <a:spcPct val="90000"/>
              </a:lnSpc>
              <a:spcBef>
                <a:spcPts val="1001"/>
              </a:spcBef>
              <a:tabLst>
                <a:tab algn="l" pos="0"/>
              </a:tabLst>
            </a:pPr>
            <a:r>
              <a:rPr b="0" lang="en-US" sz="2200" spc="-1" strike="noStrike">
                <a:solidFill>
                  <a:srgbClr val="ffffff"/>
                </a:solidFill>
                <a:latin typeface="Century Gothic"/>
                <a:ea typeface="DejaVu Sans"/>
              </a:rPr>
              <a:t>if expression: </a:t>
            </a:r>
            <a:endParaRPr b="0" lang="en-US" sz="2200" spc="-1" strike="noStrike">
              <a:latin typeface="Arial"/>
            </a:endParaRPr>
          </a:p>
          <a:p>
            <a:pPr>
              <a:lnSpc>
                <a:spcPct val="90000"/>
              </a:lnSpc>
              <a:spcBef>
                <a:spcPts val="1001"/>
              </a:spcBef>
              <a:tabLst>
                <a:tab algn="l" pos="0"/>
              </a:tabLst>
            </a:pPr>
            <a:r>
              <a:rPr b="0" lang="en-US" sz="2200" spc="-1" strike="noStrike">
                <a:solidFill>
                  <a:srgbClr val="ffffff"/>
                </a:solidFill>
                <a:latin typeface="Century Gothic"/>
                <a:ea typeface="DejaVu Sans"/>
              </a:rPr>
              <a:t>	</a:t>
            </a:r>
            <a:r>
              <a:rPr b="0" lang="en-US" sz="2200" spc="-1" strike="noStrike">
                <a:solidFill>
                  <a:srgbClr val="ffffff"/>
                </a:solidFill>
                <a:latin typeface="Century Gothic"/>
                <a:ea typeface="DejaVu Sans"/>
              </a:rPr>
              <a:t>statements</a:t>
            </a:r>
            <a:endParaRPr b="0" lang="en-US" sz="2200" spc="-1" strike="noStrike">
              <a:latin typeface="Arial"/>
            </a:endParaRPr>
          </a:p>
          <a:p>
            <a:pPr>
              <a:lnSpc>
                <a:spcPct val="90000"/>
              </a:lnSpc>
              <a:spcBef>
                <a:spcPts val="1001"/>
              </a:spcBef>
              <a:tabLst>
                <a:tab algn="l" pos="0"/>
              </a:tabLst>
            </a:pPr>
            <a:endParaRPr b="0" lang="en-US" sz="2200" spc="-1" strike="noStrike">
              <a:latin typeface="Arial"/>
            </a:endParaRPr>
          </a:p>
          <a:p>
            <a:pPr>
              <a:lnSpc>
                <a:spcPct val="90000"/>
              </a:lnSpc>
              <a:spcBef>
                <a:spcPts val="1001"/>
              </a:spcBef>
              <a:tabLst>
                <a:tab algn="l" pos="0"/>
              </a:tabLst>
            </a:pPr>
            <a:r>
              <a:rPr b="0" lang="en-US" sz="2200" spc="-1" strike="noStrike">
                <a:solidFill>
                  <a:srgbClr val="ffffff"/>
                </a:solidFill>
                <a:latin typeface="Century Gothic"/>
                <a:ea typeface="DejaVu Sans"/>
              </a:rPr>
              <a:t>#do one or the other</a:t>
            </a:r>
            <a:endParaRPr b="0" lang="en-US" sz="2200" spc="-1" strike="noStrike">
              <a:latin typeface="Arial"/>
            </a:endParaRPr>
          </a:p>
          <a:p>
            <a:pPr>
              <a:lnSpc>
                <a:spcPct val="90000"/>
              </a:lnSpc>
              <a:spcBef>
                <a:spcPts val="1001"/>
              </a:spcBef>
              <a:tabLst>
                <a:tab algn="l" pos="0"/>
              </a:tabLst>
            </a:pPr>
            <a:r>
              <a:rPr b="0" lang="en-US" sz="2200" spc="-1" strike="noStrike">
                <a:solidFill>
                  <a:srgbClr val="ffffff"/>
                </a:solidFill>
                <a:latin typeface="Century Gothic"/>
                <a:ea typeface="DejaVu Sans"/>
              </a:rPr>
              <a:t>if expression: </a:t>
            </a:r>
            <a:endParaRPr b="0" lang="en-US" sz="2200" spc="-1" strike="noStrike">
              <a:latin typeface="Arial"/>
            </a:endParaRPr>
          </a:p>
          <a:p>
            <a:pPr>
              <a:lnSpc>
                <a:spcPct val="90000"/>
              </a:lnSpc>
              <a:spcBef>
                <a:spcPts val="1001"/>
              </a:spcBef>
              <a:tabLst>
                <a:tab algn="l" pos="0"/>
              </a:tabLst>
            </a:pPr>
            <a:r>
              <a:rPr b="0" lang="en-US" sz="2200" spc="-1" strike="noStrike">
                <a:solidFill>
                  <a:srgbClr val="ffffff"/>
                </a:solidFill>
                <a:latin typeface="Century Gothic"/>
                <a:ea typeface="DejaVu Sans"/>
              </a:rPr>
              <a:t>	</a:t>
            </a:r>
            <a:r>
              <a:rPr b="0" lang="en-US" sz="2200" spc="-1" strike="noStrike">
                <a:solidFill>
                  <a:srgbClr val="ffffff"/>
                </a:solidFill>
                <a:latin typeface="Century Gothic"/>
                <a:ea typeface="DejaVu Sans"/>
              </a:rPr>
              <a:t>statements </a:t>
            </a:r>
            <a:endParaRPr b="0" lang="en-US" sz="2200" spc="-1" strike="noStrike">
              <a:latin typeface="Arial"/>
            </a:endParaRPr>
          </a:p>
          <a:p>
            <a:pPr>
              <a:lnSpc>
                <a:spcPct val="90000"/>
              </a:lnSpc>
              <a:spcBef>
                <a:spcPts val="1001"/>
              </a:spcBef>
              <a:tabLst>
                <a:tab algn="l" pos="0"/>
              </a:tabLst>
            </a:pPr>
            <a:r>
              <a:rPr b="0" lang="en-US" sz="2200" spc="-1" strike="noStrike">
                <a:solidFill>
                  <a:srgbClr val="ffffff"/>
                </a:solidFill>
                <a:latin typeface="Century Gothic"/>
                <a:ea typeface="DejaVu Sans"/>
              </a:rPr>
              <a:t>else:</a:t>
            </a:r>
            <a:endParaRPr b="0" lang="en-US" sz="2200" spc="-1" strike="noStrike">
              <a:latin typeface="Arial"/>
            </a:endParaRPr>
          </a:p>
          <a:p>
            <a:pPr>
              <a:lnSpc>
                <a:spcPct val="90000"/>
              </a:lnSpc>
              <a:spcBef>
                <a:spcPts val="1001"/>
              </a:spcBef>
              <a:tabLst>
                <a:tab algn="l" pos="0"/>
              </a:tabLst>
            </a:pPr>
            <a:r>
              <a:rPr b="0" lang="en-US" sz="2200" spc="-1" strike="noStrike">
                <a:solidFill>
                  <a:srgbClr val="ffffff"/>
                </a:solidFill>
                <a:latin typeface="Century Gothic"/>
                <a:ea typeface="DejaVu Sans"/>
              </a:rPr>
              <a:t>	</a:t>
            </a:r>
            <a:r>
              <a:rPr b="0" lang="en-US" sz="2200" spc="-1" strike="noStrike">
                <a:solidFill>
                  <a:srgbClr val="ffffff"/>
                </a:solidFill>
                <a:latin typeface="Century Gothic"/>
                <a:ea typeface="DejaVu Sans"/>
              </a:rPr>
              <a:t>statements</a:t>
            </a:r>
            <a:endParaRPr b="0" lang="en-US" sz="2200" spc="-1" strike="noStrike">
              <a:latin typeface="Arial"/>
            </a:endParaRPr>
          </a:p>
        </p:txBody>
      </p:sp>
      <p:sp>
        <p:nvSpPr>
          <p:cNvPr id="346" name="Content Placeholder 3"/>
          <p:cNvSpPr/>
          <p:nvPr/>
        </p:nvSpPr>
        <p:spPr>
          <a:xfrm>
            <a:off x="6172200" y="2194560"/>
            <a:ext cx="5332680" cy="4022640"/>
          </a:xfrm>
          <a:prstGeom prst="rect">
            <a:avLst/>
          </a:prstGeom>
          <a:noFill/>
          <a:ln w="0">
            <a:noFill/>
          </a:ln>
        </p:spPr>
        <p:style>
          <a:lnRef idx="0"/>
          <a:fillRef idx="0"/>
          <a:effectRef idx="0"/>
          <a:fontRef idx="minor"/>
        </p:style>
        <p:txBody>
          <a:bodyPr lIns="90000" rIns="90000" tIns="45000" bIns="45000">
            <a:normAutofit fontScale="70000"/>
          </a:bodyPr>
          <a:p>
            <a:pPr>
              <a:lnSpc>
                <a:spcPct val="90000"/>
              </a:lnSpc>
              <a:spcBef>
                <a:spcPts val="1001"/>
              </a:spcBef>
              <a:tabLst>
                <a:tab algn="l" pos="0"/>
              </a:tabLst>
            </a:pPr>
            <a:r>
              <a:rPr b="0" lang="en-US" sz="2200" spc="-1" strike="noStrike">
                <a:solidFill>
                  <a:srgbClr val="ffffff"/>
                </a:solidFill>
                <a:latin typeface="Century Gothic"/>
                <a:ea typeface="DejaVu Sans"/>
              </a:rPr>
              <a:t>if expression:</a:t>
            </a:r>
            <a:endParaRPr b="0" lang="en-US" sz="2200" spc="-1" strike="noStrike">
              <a:latin typeface="Arial"/>
            </a:endParaRPr>
          </a:p>
          <a:p>
            <a:pPr>
              <a:lnSpc>
                <a:spcPct val="90000"/>
              </a:lnSpc>
              <a:spcBef>
                <a:spcPts val="1001"/>
              </a:spcBef>
              <a:tabLst>
                <a:tab algn="l" pos="0"/>
              </a:tabLst>
            </a:pPr>
            <a:r>
              <a:rPr b="0" lang="en-US" sz="2200" spc="-1" strike="noStrike">
                <a:solidFill>
                  <a:srgbClr val="ffffff"/>
                </a:solidFill>
                <a:latin typeface="Century Gothic"/>
                <a:ea typeface="DejaVu Sans"/>
              </a:rPr>
              <a:t>    </a:t>
            </a:r>
            <a:r>
              <a:rPr b="0" lang="en-US" sz="2200" spc="-1" strike="noStrike">
                <a:solidFill>
                  <a:srgbClr val="ffffff"/>
                </a:solidFill>
                <a:latin typeface="Century Gothic"/>
                <a:ea typeface="DejaVu Sans"/>
              </a:rPr>
              <a:t>statements</a:t>
            </a:r>
            <a:endParaRPr b="0" lang="en-US" sz="2200" spc="-1" strike="noStrike">
              <a:latin typeface="Arial"/>
            </a:endParaRPr>
          </a:p>
          <a:p>
            <a:pPr>
              <a:lnSpc>
                <a:spcPct val="90000"/>
              </a:lnSpc>
              <a:spcBef>
                <a:spcPts val="1001"/>
              </a:spcBef>
              <a:tabLst>
                <a:tab algn="l" pos="0"/>
              </a:tabLst>
            </a:pPr>
            <a:r>
              <a:rPr b="0" lang="en-US" sz="2200" spc="-1" strike="noStrike">
                <a:solidFill>
                  <a:srgbClr val="ffffff"/>
                </a:solidFill>
                <a:latin typeface="Century Gothic"/>
                <a:ea typeface="DejaVu Sans"/>
              </a:rPr>
              <a:t>elif expression:</a:t>
            </a:r>
            <a:endParaRPr b="0" lang="en-US" sz="2200" spc="-1" strike="noStrike">
              <a:latin typeface="Arial"/>
            </a:endParaRPr>
          </a:p>
          <a:p>
            <a:pPr>
              <a:lnSpc>
                <a:spcPct val="90000"/>
              </a:lnSpc>
              <a:spcBef>
                <a:spcPts val="1001"/>
              </a:spcBef>
              <a:tabLst>
                <a:tab algn="l" pos="0"/>
              </a:tabLst>
            </a:pPr>
            <a:r>
              <a:rPr b="0" lang="en-US" sz="2200" spc="-1" strike="noStrike">
                <a:solidFill>
                  <a:srgbClr val="ffffff"/>
                </a:solidFill>
                <a:latin typeface="Century Gothic"/>
                <a:ea typeface="DejaVu Sans"/>
              </a:rPr>
              <a:t>    </a:t>
            </a:r>
            <a:r>
              <a:rPr b="0" lang="en-US" sz="2200" spc="-1" strike="noStrike">
                <a:solidFill>
                  <a:srgbClr val="ffffff"/>
                </a:solidFill>
                <a:latin typeface="Century Gothic"/>
                <a:ea typeface="DejaVu Sans"/>
              </a:rPr>
              <a:t>statements</a:t>
            </a:r>
            <a:endParaRPr b="0" lang="en-US" sz="2200" spc="-1" strike="noStrike">
              <a:latin typeface="Arial"/>
            </a:endParaRPr>
          </a:p>
          <a:p>
            <a:pPr>
              <a:lnSpc>
                <a:spcPct val="90000"/>
              </a:lnSpc>
              <a:spcBef>
                <a:spcPts val="1001"/>
              </a:spcBef>
              <a:tabLst>
                <a:tab algn="l" pos="0"/>
              </a:tabLst>
            </a:pPr>
            <a:r>
              <a:rPr b="0" lang="en-US" sz="2200" spc="-1" strike="noStrike">
                <a:solidFill>
                  <a:srgbClr val="ffffff"/>
                </a:solidFill>
                <a:latin typeface="Century Gothic"/>
                <a:ea typeface="DejaVu Sans"/>
              </a:rPr>
              <a:t>...</a:t>
            </a:r>
            <a:endParaRPr b="0" lang="en-US" sz="2200" spc="-1" strike="noStrike">
              <a:latin typeface="Arial"/>
            </a:endParaRPr>
          </a:p>
          <a:p>
            <a:pPr>
              <a:lnSpc>
                <a:spcPct val="90000"/>
              </a:lnSpc>
              <a:spcBef>
                <a:spcPts val="1001"/>
              </a:spcBef>
              <a:tabLst>
                <a:tab algn="l" pos="0"/>
              </a:tabLst>
            </a:pPr>
            <a:r>
              <a:rPr b="0" lang="en-US" sz="2200" spc="-1" strike="noStrike">
                <a:solidFill>
                  <a:srgbClr val="ffffff"/>
                </a:solidFill>
                <a:latin typeface="Century Gothic"/>
                <a:ea typeface="DejaVu Sans"/>
              </a:rPr>
              <a:t>else:</a:t>
            </a:r>
            <a:endParaRPr b="0" lang="en-US" sz="2200" spc="-1" strike="noStrike">
              <a:latin typeface="Arial"/>
            </a:endParaRPr>
          </a:p>
          <a:p>
            <a:pPr>
              <a:lnSpc>
                <a:spcPct val="90000"/>
              </a:lnSpc>
              <a:spcBef>
                <a:spcPts val="1001"/>
              </a:spcBef>
              <a:tabLst>
                <a:tab algn="l" pos="0"/>
              </a:tabLst>
            </a:pPr>
            <a:r>
              <a:rPr b="0" lang="en-US" sz="2200" spc="-1" strike="noStrike">
                <a:solidFill>
                  <a:srgbClr val="ffffff"/>
                </a:solidFill>
                <a:latin typeface="Century Gothic"/>
                <a:ea typeface="DejaVu Sans"/>
              </a:rPr>
              <a:t>    </a:t>
            </a:r>
            <a:r>
              <a:rPr b="0" lang="en-US" sz="2200" spc="-1" strike="noStrike">
                <a:solidFill>
                  <a:srgbClr val="ffffff"/>
                </a:solidFill>
                <a:latin typeface="Century Gothic"/>
                <a:ea typeface="DejaVu Sans"/>
              </a:rPr>
              <a:t>statements</a:t>
            </a:r>
            <a:endParaRPr b="0" lang="en-US" sz="2200" spc="-1" strike="noStrike">
              <a:latin typeface="Arial"/>
            </a:endParaRPr>
          </a:p>
          <a:p>
            <a:pPr>
              <a:lnSpc>
                <a:spcPct val="90000"/>
              </a:lnSpc>
              <a:spcBef>
                <a:spcPts val="1001"/>
              </a:spcBef>
              <a:tabLst>
                <a:tab algn="l" pos="0"/>
              </a:tabLst>
            </a:pPr>
            <a:endParaRPr b="0" lang="en-US" sz="2200" spc="-1" strike="noStrike">
              <a:latin typeface="Arial"/>
            </a:endParaRPr>
          </a:p>
          <a:p>
            <a:pPr>
              <a:lnSpc>
                <a:spcPct val="90000"/>
              </a:lnSpc>
              <a:spcBef>
                <a:spcPts val="1001"/>
              </a:spcBef>
              <a:tabLst>
                <a:tab algn="l" pos="0"/>
              </a:tabLst>
            </a:pPr>
            <a:r>
              <a:rPr b="0" lang="en-US" sz="2200" spc="-1" strike="noStrike">
                <a:solidFill>
                  <a:srgbClr val="ffffff"/>
                </a:solidFill>
                <a:latin typeface="Century Gothic"/>
                <a:ea typeface="DejaVu Sans"/>
              </a:rPr>
              <a:t>#nested </a:t>
            </a:r>
            <a:endParaRPr b="0" lang="en-US" sz="2200" spc="-1" strike="noStrike">
              <a:latin typeface="Arial"/>
            </a:endParaRPr>
          </a:p>
          <a:p>
            <a:pPr>
              <a:lnSpc>
                <a:spcPct val="90000"/>
              </a:lnSpc>
              <a:spcBef>
                <a:spcPts val="1001"/>
              </a:spcBef>
              <a:tabLst>
                <a:tab algn="l" pos="0"/>
              </a:tabLst>
            </a:pPr>
            <a:r>
              <a:rPr b="0" lang="en-US" sz="2200" spc="-1" strike="noStrike">
                <a:solidFill>
                  <a:srgbClr val="ffffff"/>
                </a:solidFill>
                <a:latin typeface="Century Gothic"/>
                <a:ea typeface="DejaVu Sans"/>
              </a:rPr>
              <a:t>if expression:</a:t>
            </a:r>
            <a:endParaRPr b="0" lang="en-US" sz="2200" spc="-1" strike="noStrike">
              <a:latin typeface="Arial"/>
            </a:endParaRPr>
          </a:p>
          <a:p>
            <a:pPr>
              <a:lnSpc>
                <a:spcPct val="90000"/>
              </a:lnSpc>
              <a:spcBef>
                <a:spcPts val="1001"/>
              </a:spcBef>
              <a:tabLst>
                <a:tab algn="l" pos="0"/>
              </a:tabLst>
            </a:pPr>
            <a:r>
              <a:rPr b="0" lang="en-US" sz="2200" spc="-1" strike="noStrike">
                <a:solidFill>
                  <a:srgbClr val="ffffff"/>
                </a:solidFill>
                <a:latin typeface="Century Gothic"/>
                <a:ea typeface="DejaVu Sans"/>
              </a:rPr>
              <a:t>    </a:t>
            </a:r>
            <a:r>
              <a:rPr b="0" lang="en-US" sz="2200" spc="-1" strike="noStrike">
                <a:solidFill>
                  <a:srgbClr val="ffffff"/>
                </a:solidFill>
                <a:latin typeface="Century Gothic"/>
                <a:ea typeface="DejaVu Sans"/>
              </a:rPr>
              <a:t>if another expression:</a:t>
            </a:r>
            <a:endParaRPr b="0" lang="en-US" sz="2200" spc="-1" strike="noStrike">
              <a:latin typeface="Arial"/>
            </a:endParaRPr>
          </a:p>
          <a:p>
            <a:pPr>
              <a:lnSpc>
                <a:spcPct val="90000"/>
              </a:lnSpc>
              <a:spcBef>
                <a:spcPts val="1001"/>
              </a:spcBef>
              <a:tabLst>
                <a:tab algn="l" pos="0"/>
              </a:tabLst>
            </a:pPr>
            <a:r>
              <a:rPr b="0" lang="en-US" sz="2200" spc="-1" strike="noStrike">
                <a:solidFill>
                  <a:srgbClr val="ffffff"/>
                </a:solidFill>
                <a:latin typeface="Century Gothic"/>
                <a:ea typeface="DejaVu Sans"/>
              </a:rPr>
              <a:t>        </a:t>
            </a:r>
            <a:r>
              <a:rPr b="0" lang="en-US" sz="2200" spc="-1" strike="noStrike">
                <a:solidFill>
                  <a:srgbClr val="ffffff"/>
                </a:solidFill>
                <a:latin typeface="Century Gothic"/>
                <a:ea typeface="DejaVu Sans"/>
              </a:rPr>
              <a:t>statements</a:t>
            </a:r>
            <a:endParaRPr b="0" lang="en-US" sz="2200" spc="-1" strike="noStrike">
              <a:latin typeface="Arial"/>
            </a:endParaRPr>
          </a:p>
          <a:p>
            <a:pPr>
              <a:lnSpc>
                <a:spcPct val="90000"/>
              </a:lnSpc>
              <a:spcBef>
                <a:spcPts val="1001"/>
              </a:spcBef>
              <a:tabLst>
                <a:tab algn="l" pos="0"/>
              </a:tabLst>
            </a:pP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7" name="Title 1"/>
          <p:cNvSpPr/>
          <p:nvPr/>
        </p:nvSpPr>
        <p:spPr>
          <a:xfrm>
            <a:off x="2895480" y="764280"/>
            <a:ext cx="8609040" cy="1291680"/>
          </a:xfrm>
          <a:prstGeom prst="rect">
            <a:avLst/>
          </a:prstGeom>
          <a:noFill/>
          <a:ln w="0">
            <a:noFill/>
          </a:ln>
        </p:spPr>
        <p:style>
          <a:lnRef idx="0"/>
          <a:fillRef idx="0"/>
          <a:effectRef idx="0"/>
          <a:fontRef idx="minor"/>
        </p:style>
        <p:txBody>
          <a:bodyPr lIns="90000" rIns="90000" tIns="45000" bIns="45000" anchor="ctr">
            <a:noAutofit/>
          </a:bodyPr>
          <a:p>
            <a:pPr algn="r">
              <a:lnSpc>
                <a:spcPct val="90000"/>
              </a:lnSpc>
            </a:pPr>
            <a:r>
              <a:rPr b="0" lang="en-US" sz="4000" spc="-1" strike="noStrike" cap="all">
                <a:solidFill>
                  <a:srgbClr val="ffffff"/>
                </a:solidFill>
                <a:latin typeface="Century Gothic"/>
                <a:ea typeface="DejaVu Sans"/>
              </a:rPr>
              <a:t>Is nested necessary</a:t>
            </a:r>
            <a:endParaRPr b="0" lang="en-US" sz="4000" spc="-1" strike="noStrike">
              <a:latin typeface="Arial"/>
            </a:endParaRPr>
          </a:p>
        </p:txBody>
      </p:sp>
      <p:pic>
        <p:nvPicPr>
          <p:cNvPr id="348" name="Picture 8" descr=""/>
          <p:cNvPicPr/>
          <p:nvPr/>
        </p:nvPicPr>
        <p:blipFill>
          <a:blip r:embed="rId1"/>
          <a:stretch/>
        </p:blipFill>
        <p:spPr>
          <a:xfrm>
            <a:off x="5456520" y="5065560"/>
            <a:ext cx="5688000" cy="1420920"/>
          </a:xfrm>
          <a:prstGeom prst="rect">
            <a:avLst/>
          </a:prstGeom>
          <a:ln w="0">
            <a:noFill/>
          </a:ln>
        </p:spPr>
      </p:pic>
      <p:pic>
        <p:nvPicPr>
          <p:cNvPr id="349" name="Picture 9" descr=""/>
          <p:cNvPicPr/>
          <p:nvPr/>
        </p:nvPicPr>
        <p:blipFill>
          <a:blip r:embed="rId2"/>
          <a:stretch/>
        </p:blipFill>
        <p:spPr>
          <a:xfrm>
            <a:off x="406440" y="1947240"/>
            <a:ext cx="4297680" cy="1543320"/>
          </a:xfrm>
          <a:prstGeom prst="rect">
            <a:avLst/>
          </a:prstGeom>
          <a:ln w="0">
            <a:noFill/>
          </a:ln>
        </p:spPr>
      </p:pic>
      <p:pic>
        <p:nvPicPr>
          <p:cNvPr id="350" name="Picture 14" descr=""/>
          <p:cNvPicPr/>
          <p:nvPr/>
        </p:nvPicPr>
        <p:blipFill>
          <a:blip r:embed="rId3"/>
          <a:stretch/>
        </p:blipFill>
        <p:spPr>
          <a:xfrm>
            <a:off x="5886360" y="1936440"/>
            <a:ext cx="5548320" cy="1675080"/>
          </a:xfrm>
          <a:prstGeom prst="rect">
            <a:avLst/>
          </a:prstGeom>
          <a:ln w="0">
            <a:noFill/>
          </a:ln>
        </p:spPr>
      </p:pic>
      <p:pic>
        <p:nvPicPr>
          <p:cNvPr id="351" name="Picture 15" descr=""/>
          <p:cNvPicPr/>
          <p:nvPr/>
        </p:nvPicPr>
        <p:blipFill>
          <a:blip r:embed="rId4"/>
          <a:stretch/>
        </p:blipFill>
        <p:spPr>
          <a:xfrm>
            <a:off x="942840" y="4887720"/>
            <a:ext cx="3224520" cy="887400"/>
          </a:xfrm>
          <a:prstGeom prst="rect">
            <a:avLst/>
          </a:prstGeom>
          <a:ln w="0">
            <a:noFill/>
          </a:ln>
        </p:spPr>
      </p:pic>
      <p:pic>
        <p:nvPicPr>
          <p:cNvPr id="352" name="Picture 16" descr=""/>
          <p:cNvPicPr/>
          <p:nvPr/>
        </p:nvPicPr>
        <p:blipFill>
          <a:blip r:embed="rId5"/>
          <a:stretch/>
        </p:blipFill>
        <p:spPr>
          <a:xfrm>
            <a:off x="5862960" y="4103640"/>
            <a:ext cx="4875480" cy="621000"/>
          </a:xfrm>
          <a:prstGeom prst="rect">
            <a:avLst/>
          </a:prstGeom>
          <a:ln w="0">
            <a:noFill/>
          </a:ln>
        </p:spPr>
      </p:pic>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3" name="Title 1_0"/>
          <p:cNvSpPr/>
          <p:nvPr/>
        </p:nvSpPr>
        <p:spPr>
          <a:xfrm>
            <a:off x="1371600" y="764280"/>
            <a:ext cx="10132920" cy="1291680"/>
          </a:xfrm>
          <a:prstGeom prst="rect">
            <a:avLst/>
          </a:prstGeom>
          <a:noFill/>
          <a:ln w="0">
            <a:noFill/>
          </a:ln>
        </p:spPr>
        <p:style>
          <a:lnRef idx="0"/>
          <a:fillRef idx="0"/>
          <a:effectRef idx="0"/>
          <a:fontRef idx="minor"/>
        </p:style>
        <p:txBody>
          <a:bodyPr lIns="90000" rIns="90000" tIns="45000" bIns="45000" anchor="ctr">
            <a:noAutofit/>
          </a:bodyPr>
          <a:p>
            <a:pPr algn="r">
              <a:lnSpc>
                <a:spcPct val="90000"/>
              </a:lnSpc>
            </a:pPr>
            <a:r>
              <a:rPr b="0" lang="en-US" sz="4000" spc="-1" strike="noStrike" cap="all">
                <a:solidFill>
                  <a:srgbClr val="ffffff"/>
                </a:solidFill>
                <a:latin typeface="Century Gothic"/>
                <a:ea typeface="DejaVu Sans"/>
              </a:rPr>
              <a:t>Structural pattern Matching</a:t>
            </a:r>
            <a:endParaRPr b="0" lang="en-US" sz="4000" spc="-1" strike="noStrike">
              <a:latin typeface="Arial"/>
            </a:endParaRPr>
          </a:p>
        </p:txBody>
      </p:sp>
      <p:sp>
        <p:nvSpPr>
          <p:cNvPr id="354" name=""/>
          <p:cNvSpPr/>
          <p:nvPr/>
        </p:nvSpPr>
        <p:spPr>
          <a:xfrm>
            <a:off x="9144000" y="764280"/>
            <a:ext cx="2157840" cy="345240"/>
          </a:xfrm>
          <a:prstGeom prst="rect">
            <a:avLst/>
          </a:prstGeom>
          <a:noFill/>
          <a:ln w="0">
            <a:noFill/>
          </a:ln>
        </p:spPr>
        <p:style>
          <a:lnRef idx="0"/>
          <a:fillRef idx="0"/>
          <a:effectRef idx="0"/>
          <a:fontRef idx="minor"/>
        </p:style>
        <p:txBody>
          <a:bodyPr lIns="90000" rIns="90000" tIns="45000" bIns="45000">
            <a:noAutofit/>
          </a:bodyPr>
          <a:p>
            <a:pPr>
              <a:lnSpc>
                <a:spcPct val="100000"/>
              </a:lnSpc>
            </a:pPr>
            <a:r>
              <a:rPr b="0" lang="en-US" sz="1800" spc="-1" strike="noStrike">
                <a:solidFill>
                  <a:srgbClr val="ffff00"/>
                </a:solidFill>
                <a:latin typeface="Arial"/>
                <a:ea typeface="DejaVu Sans"/>
              </a:rPr>
              <a:t>New in Python 3.10</a:t>
            </a:r>
            <a:endParaRPr b="0" lang="en-US" sz="1800" spc="-1" strike="noStrike">
              <a:latin typeface="Arial"/>
            </a:endParaRPr>
          </a:p>
        </p:txBody>
      </p:sp>
      <p:pic>
        <p:nvPicPr>
          <p:cNvPr id="355" name="" descr=""/>
          <p:cNvPicPr/>
          <p:nvPr/>
        </p:nvPicPr>
        <p:blipFill>
          <a:blip r:embed="rId1"/>
          <a:stretch/>
        </p:blipFill>
        <p:spPr>
          <a:xfrm>
            <a:off x="562320" y="2743200"/>
            <a:ext cx="3780000" cy="2436840"/>
          </a:xfrm>
          <a:prstGeom prst="rect">
            <a:avLst/>
          </a:prstGeom>
          <a:ln w="0">
            <a:noFill/>
          </a:ln>
        </p:spPr>
      </p:pic>
      <p:sp>
        <p:nvSpPr>
          <p:cNvPr id="356" name=""/>
          <p:cNvSpPr/>
          <p:nvPr/>
        </p:nvSpPr>
        <p:spPr>
          <a:xfrm>
            <a:off x="5086080" y="2799360"/>
            <a:ext cx="6571440" cy="857160"/>
          </a:xfrm>
          <a:prstGeom prst="rect">
            <a:avLst/>
          </a:prstGeom>
          <a:noFill/>
          <a:ln w="0">
            <a:noFill/>
          </a:ln>
        </p:spPr>
        <p:style>
          <a:lnRef idx="0"/>
          <a:fillRef idx="0"/>
          <a:effectRef idx="0"/>
          <a:fontRef idx="minor"/>
        </p:style>
        <p:txBody>
          <a:bodyPr lIns="90000" rIns="90000" tIns="45000" bIns="45000">
            <a:noAutofit/>
          </a:bodyPr>
          <a:p>
            <a:pPr>
              <a:lnSpc>
                <a:spcPct val="100000"/>
              </a:lnSpc>
            </a:pPr>
            <a:r>
              <a:rPr b="0" lang="en-US" sz="1800" spc="-1" strike="noStrike">
                <a:solidFill>
                  <a:srgbClr val="000000"/>
                </a:solidFill>
                <a:latin typeface="Arial"/>
                <a:ea typeface="DejaVu Sans"/>
              </a:rPr>
              <a:t>Feature is more capable than other languages case statements</a:t>
            </a:r>
            <a:endParaRPr b="0" lang="en-US" sz="1800" spc="-1" strike="noStrike">
              <a:latin typeface="Arial"/>
            </a:endParaRPr>
          </a:p>
          <a:p>
            <a:pPr marL="216000" indent="-214920">
              <a:lnSpc>
                <a:spcPct val="100000"/>
              </a:lnSpc>
              <a:buClr>
                <a:srgbClr val="ffffff"/>
              </a:buClr>
              <a:buSzPct val="45000"/>
              <a:buFont typeface="Wingdings" charset="2"/>
              <a:buChar char=""/>
            </a:pPr>
            <a:r>
              <a:rPr b="0" lang="en-US" sz="1800" spc="-1" strike="noStrike">
                <a:solidFill>
                  <a:srgbClr val="000000"/>
                </a:solidFill>
                <a:latin typeface="Arial"/>
                <a:ea typeface="DejaVu Sans"/>
              </a:rPr>
              <a:t>No match, no actions taken</a:t>
            </a:r>
            <a:endParaRPr b="0" lang="en-US" sz="1800" spc="-1" strike="noStrike">
              <a:latin typeface="Arial"/>
            </a:endParaRPr>
          </a:p>
          <a:p>
            <a:pPr marL="216000" indent="-214920">
              <a:lnSpc>
                <a:spcPct val="100000"/>
              </a:lnSpc>
              <a:buClr>
                <a:srgbClr val="ffffff"/>
              </a:buClr>
              <a:buSzPct val="45000"/>
              <a:buFont typeface="Wingdings" charset="2"/>
              <a:buChar char=""/>
            </a:pPr>
            <a:r>
              <a:rPr b="0" lang="en-US" sz="1800" spc="-1" strike="noStrike">
                <a:solidFill>
                  <a:srgbClr val="000000"/>
                </a:solidFill>
                <a:latin typeface="Arial"/>
                <a:ea typeface="DejaVu Sans"/>
              </a:rPr>
              <a:t>Underscore in the last case is a wildcard (optional) </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5" name="Title 1"/>
          <p:cNvSpPr/>
          <p:nvPr/>
        </p:nvSpPr>
        <p:spPr>
          <a:xfrm>
            <a:off x="2895480" y="764280"/>
            <a:ext cx="8609040" cy="1291680"/>
          </a:xfrm>
          <a:prstGeom prst="rect">
            <a:avLst/>
          </a:prstGeom>
          <a:noFill/>
          <a:ln w="0">
            <a:noFill/>
          </a:ln>
        </p:spPr>
        <p:style>
          <a:lnRef idx="0"/>
          <a:fillRef idx="0"/>
          <a:effectRef idx="0"/>
          <a:fontRef idx="minor"/>
        </p:style>
        <p:txBody>
          <a:bodyPr lIns="90000" rIns="90000" tIns="45000" bIns="45000" anchor="ctr">
            <a:noAutofit/>
          </a:bodyPr>
          <a:p>
            <a:pPr algn="r">
              <a:lnSpc>
                <a:spcPct val="90000"/>
              </a:lnSpc>
            </a:pPr>
            <a:r>
              <a:rPr b="0" lang="en-US" sz="4000" spc="-1" strike="noStrike" cap="all">
                <a:solidFill>
                  <a:srgbClr val="ffffff"/>
                </a:solidFill>
                <a:latin typeface="Century Gothic"/>
                <a:ea typeface="DejaVu Sans"/>
              </a:rPr>
              <a:t>Who am I?</a:t>
            </a:r>
            <a:endParaRPr b="0" lang="en-US" sz="4000" spc="-1" strike="noStrike">
              <a:latin typeface="Arial"/>
            </a:endParaRPr>
          </a:p>
        </p:txBody>
      </p:sp>
      <p:sp>
        <p:nvSpPr>
          <p:cNvPr id="256" name="Content Placeholder 2"/>
          <p:cNvSpPr/>
          <p:nvPr/>
        </p:nvSpPr>
        <p:spPr>
          <a:xfrm>
            <a:off x="685800" y="2194560"/>
            <a:ext cx="10819080" cy="4022640"/>
          </a:xfrm>
          <a:prstGeom prst="rect">
            <a:avLst/>
          </a:prstGeom>
          <a:noFill/>
          <a:ln w="0">
            <a:noFill/>
          </a:ln>
        </p:spPr>
        <p:style>
          <a:lnRef idx="0"/>
          <a:fillRef idx="0"/>
          <a:effectRef idx="0"/>
          <a:fontRef idx="minor"/>
        </p:style>
        <p:txBody>
          <a:bodyPr lIns="90000" rIns="90000" tIns="45000" bIns="45000">
            <a:noAutofit/>
          </a:bodyPr>
          <a:p>
            <a:pPr marL="228600" indent="-227160">
              <a:lnSpc>
                <a:spcPct val="90000"/>
              </a:lnSpc>
              <a:spcBef>
                <a:spcPts val="1001"/>
              </a:spcBef>
              <a:buClr>
                <a:srgbClr val="ffffff"/>
              </a:buClr>
              <a:buFont typeface="Arial"/>
              <a:buChar char="•"/>
            </a:pPr>
            <a:r>
              <a:rPr b="0" lang="en-US" sz="2200" spc="-1" strike="noStrike">
                <a:solidFill>
                  <a:srgbClr val="ffffff"/>
                </a:solidFill>
                <a:latin typeface="Century Gothic"/>
                <a:ea typeface="DejaVu Sans"/>
              </a:rPr>
              <a:t>Long time software engineer</a:t>
            </a:r>
            <a:endParaRPr b="0" lang="en-US" sz="2200" spc="-1" strike="noStrike">
              <a:latin typeface="Arial"/>
            </a:endParaRPr>
          </a:p>
          <a:p>
            <a:pPr marL="228600" indent="-227160">
              <a:lnSpc>
                <a:spcPct val="90000"/>
              </a:lnSpc>
              <a:spcBef>
                <a:spcPts val="1001"/>
              </a:spcBef>
              <a:buClr>
                <a:srgbClr val="ffffff"/>
              </a:buClr>
              <a:buFont typeface="Arial"/>
              <a:buChar char="•"/>
            </a:pPr>
            <a:r>
              <a:rPr b="0" lang="en-US" sz="2200" spc="-1" strike="noStrike">
                <a:solidFill>
                  <a:srgbClr val="ffffff"/>
                </a:solidFill>
                <a:latin typeface="Century Gothic"/>
                <a:ea typeface="DejaVu Sans"/>
              </a:rPr>
              <a:t>More recently bridged to Application Security</a:t>
            </a:r>
            <a:endParaRPr b="0" lang="en-US" sz="2200" spc="-1" strike="noStrike">
              <a:latin typeface="Arial"/>
            </a:endParaRPr>
          </a:p>
          <a:p>
            <a:pPr marL="228600" indent="-227160">
              <a:lnSpc>
                <a:spcPct val="90000"/>
              </a:lnSpc>
              <a:spcBef>
                <a:spcPts val="1001"/>
              </a:spcBef>
              <a:buClr>
                <a:srgbClr val="ffffff"/>
              </a:buClr>
              <a:buFont typeface="Arial"/>
              <a:buChar char="•"/>
            </a:pPr>
            <a:r>
              <a:rPr b="0" lang="en-US" sz="2200" spc="-1" strike="noStrike">
                <a:solidFill>
                  <a:srgbClr val="ffffff"/>
                </a:solidFill>
                <a:latin typeface="Century Gothic"/>
                <a:ea typeface="DejaVu Sans"/>
              </a:rPr>
              <a:t>Second time presenting at Saintcon</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7" name="Title 1"/>
          <p:cNvSpPr/>
          <p:nvPr/>
        </p:nvSpPr>
        <p:spPr>
          <a:xfrm>
            <a:off x="2895480" y="764280"/>
            <a:ext cx="8609040" cy="1291680"/>
          </a:xfrm>
          <a:prstGeom prst="rect">
            <a:avLst/>
          </a:prstGeom>
          <a:noFill/>
          <a:ln w="0">
            <a:noFill/>
          </a:ln>
        </p:spPr>
        <p:style>
          <a:lnRef idx="0"/>
          <a:fillRef idx="0"/>
          <a:effectRef idx="0"/>
          <a:fontRef idx="minor"/>
        </p:style>
        <p:txBody>
          <a:bodyPr lIns="90000" rIns="90000" tIns="45000" bIns="45000" anchor="ctr">
            <a:noAutofit/>
          </a:bodyPr>
          <a:p>
            <a:pPr algn="r">
              <a:lnSpc>
                <a:spcPct val="90000"/>
              </a:lnSpc>
            </a:pPr>
            <a:r>
              <a:rPr b="0" lang="en-US" sz="4000" spc="-1" strike="noStrike" cap="all">
                <a:solidFill>
                  <a:srgbClr val="ffffff"/>
                </a:solidFill>
                <a:latin typeface="Century Gothic"/>
                <a:ea typeface="DejaVu Sans"/>
              </a:rPr>
              <a:t>Conditional Coding Exercise</a:t>
            </a:r>
            <a:endParaRPr b="0" lang="en-US" sz="4000" spc="-1" strike="noStrike">
              <a:latin typeface="Arial"/>
            </a:endParaRPr>
          </a:p>
        </p:txBody>
      </p:sp>
      <p:sp>
        <p:nvSpPr>
          <p:cNvPr id="358" name="Content Placeholder 3"/>
          <p:cNvSpPr/>
          <p:nvPr/>
        </p:nvSpPr>
        <p:spPr>
          <a:xfrm>
            <a:off x="685800" y="2194560"/>
            <a:ext cx="5332680" cy="4022640"/>
          </a:xfrm>
          <a:prstGeom prst="rect">
            <a:avLst/>
          </a:prstGeom>
          <a:noFill/>
          <a:ln w="0">
            <a:noFill/>
          </a:ln>
        </p:spPr>
        <p:style>
          <a:lnRef idx="0"/>
          <a:fillRef idx="0"/>
          <a:effectRef idx="0"/>
          <a:fontRef idx="minor"/>
        </p:style>
      </p:sp>
      <p:sp>
        <p:nvSpPr>
          <p:cNvPr id="359" name="Content Placeholder 7"/>
          <p:cNvSpPr/>
          <p:nvPr/>
        </p:nvSpPr>
        <p:spPr>
          <a:xfrm>
            <a:off x="6172200" y="2194560"/>
            <a:ext cx="5332680" cy="4022640"/>
          </a:xfrm>
          <a:prstGeom prst="rect">
            <a:avLst/>
          </a:prstGeom>
          <a:noFill/>
          <a:ln w="0">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0" name="Title 1"/>
          <p:cNvSpPr/>
          <p:nvPr/>
        </p:nvSpPr>
        <p:spPr>
          <a:xfrm>
            <a:off x="2895480" y="764280"/>
            <a:ext cx="8609040" cy="1291680"/>
          </a:xfrm>
          <a:prstGeom prst="rect">
            <a:avLst/>
          </a:prstGeom>
          <a:noFill/>
          <a:ln w="0">
            <a:noFill/>
          </a:ln>
        </p:spPr>
        <p:style>
          <a:lnRef idx="0"/>
          <a:fillRef idx="0"/>
          <a:effectRef idx="0"/>
          <a:fontRef idx="minor"/>
        </p:style>
        <p:txBody>
          <a:bodyPr lIns="90000" rIns="90000" tIns="45000" bIns="45000" anchor="ctr">
            <a:noAutofit/>
          </a:bodyPr>
          <a:p>
            <a:pPr algn="r">
              <a:lnSpc>
                <a:spcPct val="90000"/>
              </a:lnSpc>
            </a:pPr>
            <a:r>
              <a:rPr b="0" lang="en-US" sz="4000" spc="-1" strike="noStrike" cap="all">
                <a:solidFill>
                  <a:srgbClr val="ffffff"/>
                </a:solidFill>
                <a:latin typeface="Century Gothic"/>
                <a:ea typeface="DejaVu Sans"/>
              </a:rPr>
              <a:t>Ternary operator</a:t>
            </a:r>
            <a:endParaRPr b="0" lang="en-US" sz="4000" spc="-1" strike="noStrike">
              <a:latin typeface="Arial"/>
            </a:endParaRPr>
          </a:p>
        </p:txBody>
      </p:sp>
      <p:sp>
        <p:nvSpPr>
          <p:cNvPr id="361" name="Content Placeholder 3"/>
          <p:cNvSpPr/>
          <p:nvPr/>
        </p:nvSpPr>
        <p:spPr>
          <a:xfrm>
            <a:off x="685800" y="2194560"/>
            <a:ext cx="5332680" cy="4022640"/>
          </a:xfrm>
          <a:prstGeom prst="rect">
            <a:avLst/>
          </a:prstGeom>
          <a:noFill/>
          <a:ln w="0">
            <a:noFill/>
          </a:ln>
        </p:spPr>
        <p:style>
          <a:lnRef idx="0"/>
          <a:fillRef idx="0"/>
          <a:effectRef idx="0"/>
          <a:fontRef idx="minor"/>
        </p:style>
      </p:sp>
      <p:sp>
        <p:nvSpPr>
          <p:cNvPr id="362" name="Content Placeholder 7"/>
          <p:cNvSpPr/>
          <p:nvPr/>
        </p:nvSpPr>
        <p:spPr>
          <a:xfrm>
            <a:off x="6172200" y="2194560"/>
            <a:ext cx="5332680" cy="4022640"/>
          </a:xfrm>
          <a:prstGeom prst="rect">
            <a:avLst/>
          </a:prstGeom>
          <a:noFill/>
          <a:ln w="0">
            <a:noFill/>
          </a:ln>
        </p:spPr>
        <p:style>
          <a:lnRef idx="0"/>
          <a:fillRef idx="0"/>
          <a:effectRef idx="0"/>
          <a:fontRef idx="minor"/>
        </p:style>
      </p:sp>
      <p:pic>
        <p:nvPicPr>
          <p:cNvPr id="363" name="Picture 2" descr=""/>
          <p:cNvPicPr/>
          <p:nvPr/>
        </p:nvPicPr>
        <p:blipFill>
          <a:blip r:embed="rId1"/>
          <a:stretch/>
        </p:blipFill>
        <p:spPr>
          <a:xfrm>
            <a:off x="1645920" y="3628800"/>
            <a:ext cx="2830680" cy="1154160"/>
          </a:xfrm>
          <a:prstGeom prst="rect">
            <a:avLst/>
          </a:prstGeom>
          <a:ln w="0">
            <a:noFill/>
          </a:ln>
        </p:spPr>
      </p:pic>
      <p:pic>
        <p:nvPicPr>
          <p:cNvPr id="364" name="Picture 4" descr=""/>
          <p:cNvPicPr/>
          <p:nvPr/>
        </p:nvPicPr>
        <p:blipFill>
          <a:blip r:embed="rId2"/>
          <a:stretch/>
        </p:blipFill>
        <p:spPr>
          <a:xfrm>
            <a:off x="6095880" y="4041360"/>
            <a:ext cx="5332680" cy="328680"/>
          </a:xfrm>
          <a:prstGeom prst="rect">
            <a:avLst/>
          </a:prstGeom>
          <a:ln w="0">
            <a:noFill/>
          </a:ln>
        </p:spPr>
      </p:pic>
    </p:spTree>
  </p:cSld>
  <mc:AlternateContent>
    <mc:Choice Requires="p14">
      <p:transition spd="slow" p14:dur="2000"/>
    </mc:Choice>
    <mc:Fallback>
      <p:transition spd="slow"/>
    </mc:Fallback>
  </mc:AlternateContent>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5" name="Title 1"/>
          <p:cNvSpPr/>
          <p:nvPr/>
        </p:nvSpPr>
        <p:spPr>
          <a:xfrm>
            <a:off x="2895480" y="764280"/>
            <a:ext cx="8609040" cy="1291680"/>
          </a:xfrm>
          <a:prstGeom prst="rect">
            <a:avLst/>
          </a:prstGeom>
          <a:noFill/>
          <a:ln w="0">
            <a:noFill/>
          </a:ln>
        </p:spPr>
        <p:style>
          <a:lnRef idx="0"/>
          <a:fillRef idx="0"/>
          <a:effectRef idx="0"/>
          <a:fontRef idx="minor"/>
        </p:style>
        <p:txBody>
          <a:bodyPr lIns="90000" rIns="90000" tIns="45000" bIns="45000" anchor="ctr">
            <a:noAutofit/>
          </a:bodyPr>
          <a:p>
            <a:pPr algn="r">
              <a:lnSpc>
                <a:spcPct val="90000"/>
              </a:lnSpc>
            </a:pPr>
            <a:r>
              <a:rPr b="0" lang="en-US" sz="4000" spc="-1" strike="noStrike" cap="all">
                <a:solidFill>
                  <a:srgbClr val="ffffff"/>
                </a:solidFill>
                <a:latin typeface="Century Gothic"/>
                <a:ea typeface="DejaVu Sans"/>
              </a:rPr>
              <a:t>REPETITION REPETITION IN PYTHON</a:t>
            </a:r>
            <a:endParaRPr b="0" lang="en-US" sz="4000" spc="-1" strike="noStrike">
              <a:latin typeface="Arial"/>
            </a:endParaRPr>
          </a:p>
        </p:txBody>
      </p:sp>
      <p:sp>
        <p:nvSpPr>
          <p:cNvPr id="366" name="Content Placeholder 2"/>
          <p:cNvSpPr/>
          <p:nvPr/>
        </p:nvSpPr>
        <p:spPr>
          <a:xfrm>
            <a:off x="685800" y="2194560"/>
            <a:ext cx="10819080" cy="4022640"/>
          </a:xfrm>
          <a:prstGeom prst="rect">
            <a:avLst/>
          </a:prstGeom>
          <a:noFill/>
          <a:ln w="0">
            <a:noFill/>
          </a:ln>
        </p:spPr>
        <p:style>
          <a:lnRef idx="0"/>
          <a:fillRef idx="0"/>
          <a:effectRef idx="0"/>
          <a:fontRef idx="minor"/>
        </p:style>
        <p:txBody>
          <a:bodyPr lIns="90000" rIns="90000" tIns="45000" bIns="45000">
            <a:noAutofit/>
          </a:bodyPr>
          <a:p>
            <a:pPr marL="228600" indent="-227160">
              <a:lnSpc>
                <a:spcPct val="90000"/>
              </a:lnSpc>
              <a:spcBef>
                <a:spcPts val="1001"/>
              </a:spcBef>
              <a:buClr>
                <a:srgbClr val="ffffff"/>
              </a:buClr>
              <a:buFont typeface="Arial"/>
              <a:buChar char="•"/>
            </a:pPr>
            <a:r>
              <a:rPr b="0" lang="en-US" sz="2200" spc="-1" strike="noStrike">
                <a:solidFill>
                  <a:srgbClr val="ffffff"/>
                </a:solidFill>
                <a:latin typeface="Century Gothic"/>
                <a:ea typeface="DejaVu Sans"/>
              </a:rPr>
              <a:t>Simplified in Python compared to other languages</a:t>
            </a:r>
            <a:endParaRPr b="0" lang="en-US" sz="2200" spc="-1" strike="noStrike">
              <a:latin typeface="Arial"/>
            </a:endParaRPr>
          </a:p>
          <a:p>
            <a:pPr>
              <a:lnSpc>
                <a:spcPct val="90000"/>
              </a:lnSpc>
              <a:spcBef>
                <a:spcPts val="1001"/>
              </a:spcBef>
            </a:pPr>
            <a:endParaRPr b="0" lang="en-US" sz="2200" spc="-1" strike="noStrike">
              <a:latin typeface="Arial"/>
            </a:endParaRPr>
          </a:p>
          <a:p>
            <a:pPr marL="228600" indent="-227160">
              <a:lnSpc>
                <a:spcPct val="90000"/>
              </a:lnSpc>
              <a:spcBef>
                <a:spcPts val="1001"/>
              </a:spcBef>
              <a:buClr>
                <a:srgbClr val="ffffff"/>
              </a:buClr>
              <a:buFont typeface="Arial"/>
              <a:buChar char="•"/>
            </a:pPr>
            <a:r>
              <a:rPr b="0" lang="en-US" sz="2200" spc="-1" strike="noStrike">
                <a:solidFill>
                  <a:srgbClr val="ffffff"/>
                </a:solidFill>
                <a:latin typeface="Century Gothic"/>
                <a:ea typeface="DejaVu Sans"/>
              </a:rPr>
              <a:t>Two looping constructs</a:t>
            </a:r>
            <a:endParaRPr b="0" lang="en-US" sz="2200" spc="-1" strike="noStrike">
              <a:latin typeface="Arial"/>
            </a:endParaRPr>
          </a:p>
          <a:p>
            <a:pPr lvl="1" marL="685800" indent="-227160">
              <a:lnSpc>
                <a:spcPct val="90000"/>
              </a:lnSpc>
              <a:spcBef>
                <a:spcPts val="499"/>
              </a:spcBef>
              <a:buClr>
                <a:srgbClr val="ffffff"/>
              </a:buClr>
              <a:buFont typeface="Arial"/>
              <a:buChar char="•"/>
            </a:pPr>
            <a:r>
              <a:rPr b="0" lang="en-US" sz="2000" spc="-1" strike="noStrike">
                <a:solidFill>
                  <a:srgbClr val="ffffff"/>
                </a:solidFill>
                <a:latin typeface="Century Gothic"/>
                <a:ea typeface="DejaVu Sans"/>
              </a:rPr>
              <a:t>for </a:t>
            </a:r>
            <a:endParaRPr b="0" lang="en-US" sz="2000" spc="-1" strike="noStrike">
              <a:latin typeface="Arial"/>
            </a:endParaRPr>
          </a:p>
          <a:p>
            <a:pPr lvl="1" marL="685800" indent="-227160">
              <a:lnSpc>
                <a:spcPct val="90000"/>
              </a:lnSpc>
              <a:spcBef>
                <a:spcPts val="499"/>
              </a:spcBef>
              <a:buClr>
                <a:srgbClr val="ffffff"/>
              </a:buClr>
              <a:buFont typeface="Arial"/>
              <a:buChar char="•"/>
            </a:pPr>
            <a:r>
              <a:rPr b="0" lang="en-US" sz="2000" spc="-1" strike="noStrike">
                <a:solidFill>
                  <a:srgbClr val="ffffff"/>
                </a:solidFill>
                <a:latin typeface="Century Gothic"/>
                <a:ea typeface="DejaVu Sans"/>
              </a:rPr>
              <a:t>while</a:t>
            </a:r>
            <a:endParaRPr b="0" lang="en-US" sz="2000" spc="-1" strike="noStrike">
              <a:latin typeface="Arial"/>
            </a:endParaRPr>
          </a:p>
          <a:p>
            <a:pPr>
              <a:lnSpc>
                <a:spcPct val="100000"/>
              </a:lnSpc>
            </a:pPr>
            <a:endParaRPr b="0" lang="en-US" sz="2000" spc="-1" strike="noStrike">
              <a:latin typeface="Arial"/>
            </a:endParaRPr>
          </a:p>
          <a:p>
            <a:pPr>
              <a:lnSpc>
                <a:spcPct val="90000"/>
              </a:lnSpc>
              <a:spcBef>
                <a:spcPts val="1001"/>
              </a:spcBef>
            </a:pPr>
            <a:endParaRPr b="0" lang="en-US" sz="2000" spc="-1" strike="noStrike">
              <a:latin typeface="Arial"/>
            </a:endParaRPr>
          </a:p>
        </p:txBody>
      </p:sp>
    </p:spTree>
  </p:cSld>
  <mc:AlternateContent>
    <mc:Choice Requires="p14">
      <p:transition spd="slow" p14:dur="2000"/>
    </mc:Choice>
    <mc:Fallback>
      <p:transition spd="slow"/>
    </mc:Fallback>
  </mc:AlternateContent>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7" name="Title 1"/>
          <p:cNvSpPr/>
          <p:nvPr/>
        </p:nvSpPr>
        <p:spPr>
          <a:xfrm>
            <a:off x="2895480" y="764280"/>
            <a:ext cx="8609040" cy="1291680"/>
          </a:xfrm>
          <a:prstGeom prst="rect">
            <a:avLst/>
          </a:prstGeom>
          <a:noFill/>
          <a:ln w="0">
            <a:noFill/>
          </a:ln>
        </p:spPr>
        <p:style>
          <a:lnRef idx="0"/>
          <a:fillRef idx="0"/>
          <a:effectRef idx="0"/>
          <a:fontRef idx="minor"/>
        </p:style>
        <p:txBody>
          <a:bodyPr lIns="90000" rIns="90000" tIns="45000" bIns="45000" anchor="ctr">
            <a:noAutofit/>
          </a:bodyPr>
          <a:p>
            <a:pPr algn="r">
              <a:lnSpc>
                <a:spcPct val="90000"/>
              </a:lnSpc>
            </a:pPr>
            <a:r>
              <a:rPr b="0" lang="en-US" sz="4000" spc="-1" strike="noStrike" cap="all">
                <a:solidFill>
                  <a:srgbClr val="ffffff"/>
                </a:solidFill>
                <a:latin typeface="Century Gothic"/>
                <a:ea typeface="DejaVu Sans"/>
              </a:rPr>
              <a:t>For loop examples</a:t>
            </a:r>
            <a:endParaRPr b="0" lang="en-US" sz="4000" spc="-1" strike="noStrike">
              <a:latin typeface="Arial"/>
            </a:endParaRPr>
          </a:p>
        </p:txBody>
      </p:sp>
      <p:sp>
        <p:nvSpPr>
          <p:cNvPr id="368" name="Content Placeholder 2"/>
          <p:cNvSpPr/>
          <p:nvPr/>
        </p:nvSpPr>
        <p:spPr>
          <a:xfrm>
            <a:off x="685800" y="2194560"/>
            <a:ext cx="5332680" cy="4022640"/>
          </a:xfrm>
          <a:prstGeom prst="rect">
            <a:avLst/>
          </a:prstGeom>
          <a:noFill/>
          <a:ln w="0">
            <a:noFill/>
          </a:ln>
        </p:spPr>
        <p:style>
          <a:lnRef idx="0"/>
          <a:fillRef idx="0"/>
          <a:effectRef idx="0"/>
          <a:fontRef idx="minor"/>
        </p:style>
      </p:sp>
      <p:sp>
        <p:nvSpPr>
          <p:cNvPr id="369" name="Content Placeholder 3"/>
          <p:cNvSpPr/>
          <p:nvPr/>
        </p:nvSpPr>
        <p:spPr>
          <a:xfrm>
            <a:off x="6172200" y="2194560"/>
            <a:ext cx="5332680" cy="4022640"/>
          </a:xfrm>
          <a:prstGeom prst="rect">
            <a:avLst/>
          </a:prstGeom>
          <a:noFill/>
          <a:ln w="0">
            <a:noFill/>
          </a:ln>
        </p:spPr>
        <p:style>
          <a:lnRef idx="0"/>
          <a:fillRef idx="0"/>
          <a:effectRef idx="0"/>
          <a:fontRef idx="minor"/>
        </p:style>
      </p:sp>
      <p:pic>
        <p:nvPicPr>
          <p:cNvPr id="370" name="Picture 5" descr=""/>
          <p:cNvPicPr/>
          <p:nvPr/>
        </p:nvPicPr>
        <p:blipFill>
          <a:blip r:embed="rId1"/>
          <a:stretch/>
        </p:blipFill>
        <p:spPr>
          <a:xfrm>
            <a:off x="952560" y="3101760"/>
            <a:ext cx="4799160" cy="2208240"/>
          </a:xfrm>
          <a:prstGeom prst="rect">
            <a:avLst/>
          </a:prstGeom>
          <a:ln w="0">
            <a:noFill/>
          </a:ln>
        </p:spPr>
      </p:pic>
      <p:pic>
        <p:nvPicPr>
          <p:cNvPr id="371" name="Picture 6" descr=""/>
          <p:cNvPicPr/>
          <p:nvPr/>
        </p:nvPicPr>
        <p:blipFill>
          <a:blip r:embed="rId2"/>
          <a:stretch/>
        </p:blipFill>
        <p:spPr>
          <a:xfrm>
            <a:off x="6496200" y="3489120"/>
            <a:ext cx="4685040" cy="1433520"/>
          </a:xfrm>
          <a:prstGeom prst="rect">
            <a:avLst/>
          </a:prstGeom>
          <a:ln w="0">
            <a:noFill/>
          </a:ln>
        </p:spPr>
      </p:pic>
    </p:spTree>
  </p:cSld>
  <mc:AlternateContent>
    <mc:Choice Requires="p14">
      <p:transition spd="slow" p14:dur="2000"/>
    </mc:Choice>
    <mc:Fallback>
      <p:transition spd="slow"/>
    </mc:Fallback>
  </mc:AlternateContent>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2" name="Title 1"/>
          <p:cNvSpPr/>
          <p:nvPr/>
        </p:nvSpPr>
        <p:spPr>
          <a:xfrm>
            <a:off x="2895480" y="764280"/>
            <a:ext cx="8609040" cy="1291680"/>
          </a:xfrm>
          <a:prstGeom prst="rect">
            <a:avLst/>
          </a:prstGeom>
          <a:noFill/>
          <a:ln w="0">
            <a:noFill/>
          </a:ln>
        </p:spPr>
        <p:style>
          <a:lnRef idx="0"/>
          <a:fillRef idx="0"/>
          <a:effectRef idx="0"/>
          <a:fontRef idx="minor"/>
        </p:style>
        <p:txBody>
          <a:bodyPr lIns="90000" rIns="90000" tIns="45000" bIns="45000" anchor="ctr">
            <a:noAutofit/>
          </a:bodyPr>
          <a:p>
            <a:pPr algn="r">
              <a:lnSpc>
                <a:spcPct val="90000"/>
              </a:lnSpc>
            </a:pPr>
            <a:r>
              <a:rPr b="0" lang="en-US" sz="4000" spc="-1" strike="noStrike" cap="all">
                <a:solidFill>
                  <a:srgbClr val="ffffff"/>
                </a:solidFill>
                <a:latin typeface="Century Gothic"/>
                <a:ea typeface="DejaVu Sans"/>
              </a:rPr>
              <a:t>For loop exercise</a:t>
            </a:r>
            <a:endParaRPr b="0" lang="en-US" sz="4000" spc="-1" strike="noStrike">
              <a:latin typeface="Arial"/>
            </a:endParaRPr>
          </a:p>
        </p:txBody>
      </p:sp>
      <p:sp>
        <p:nvSpPr>
          <p:cNvPr id="373" name="Content Placeholder 2"/>
          <p:cNvSpPr/>
          <p:nvPr/>
        </p:nvSpPr>
        <p:spPr>
          <a:xfrm>
            <a:off x="685800" y="2194560"/>
            <a:ext cx="10819080" cy="4022640"/>
          </a:xfrm>
          <a:prstGeom prst="rect">
            <a:avLst/>
          </a:prstGeom>
          <a:noFill/>
          <a:ln w="0">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4" name="Title 1"/>
          <p:cNvSpPr/>
          <p:nvPr/>
        </p:nvSpPr>
        <p:spPr>
          <a:xfrm>
            <a:off x="2895480" y="764280"/>
            <a:ext cx="8609040" cy="1291680"/>
          </a:xfrm>
          <a:prstGeom prst="rect">
            <a:avLst/>
          </a:prstGeom>
          <a:noFill/>
          <a:ln w="0">
            <a:noFill/>
          </a:ln>
        </p:spPr>
        <p:style>
          <a:lnRef idx="0"/>
          <a:fillRef idx="0"/>
          <a:effectRef idx="0"/>
          <a:fontRef idx="minor"/>
        </p:style>
        <p:txBody>
          <a:bodyPr lIns="90000" rIns="90000" tIns="45000" bIns="45000" anchor="ctr">
            <a:noAutofit/>
          </a:bodyPr>
          <a:p>
            <a:pPr algn="r">
              <a:lnSpc>
                <a:spcPct val="90000"/>
              </a:lnSpc>
            </a:pPr>
            <a:r>
              <a:rPr b="0" lang="en-US" sz="4000" spc="-1" strike="noStrike" cap="all">
                <a:solidFill>
                  <a:srgbClr val="ffffff"/>
                </a:solidFill>
                <a:latin typeface="Century Gothic"/>
                <a:ea typeface="DejaVu Sans"/>
              </a:rPr>
              <a:t>While Loop</a:t>
            </a:r>
            <a:endParaRPr b="0" lang="en-US" sz="4000" spc="-1" strike="noStrike">
              <a:latin typeface="Arial"/>
            </a:endParaRPr>
          </a:p>
        </p:txBody>
      </p:sp>
      <p:sp>
        <p:nvSpPr>
          <p:cNvPr id="375" name="Content Placeholder 2"/>
          <p:cNvSpPr/>
          <p:nvPr/>
        </p:nvSpPr>
        <p:spPr>
          <a:xfrm>
            <a:off x="685800" y="2194560"/>
            <a:ext cx="5332680" cy="4022640"/>
          </a:xfrm>
          <a:prstGeom prst="rect">
            <a:avLst/>
          </a:prstGeom>
          <a:noFill/>
          <a:ln w="0">
            <a:noFill/>
          </a:ln>
        </p:spPr>
        <p:style>
          <a:lnRef idx="0"/>
          <a:fillRef idx="0"/>
          <a:effectRef idx="0"/>
          <a:fontRef idx="minor"/>
        </p:style>
        <p:txBody>
          <a:bodyPr lIns="90000" rIns="90000" tIns="45000" bIns="45000">
            <a:noAutofit/>
          </a:bodyPr>
          <a:p>
            <a:pPr marL="228600" indent="-227160">
              <a:lnSpc>
                <a:spcPct val="90000"/>
              </a:lnSpc>
              <a:spcBef>
                <a:spcPts val="1001"/>
              </a:spcBef>
              <a:buClr>
                <a:srgbClr val="ffffff"/>
              </a:buClr>
              <a:buFont typeface="Arial"/>
              <a:buChar char="•"/>
            </a:pPr>
            <a:r>
              <a:rPr b="0" lang="en-US" sz="2200" spc="-1" strike="noStrike">
                <a:solidFill>
                  <a:srgbClr val="ffffff"/>
                </a:solidFill>
                <a:latin typeface="Century Gothic"/>
                <a:ea typeface="DejaVu Sans"/>
              </a:rPr>
              <a:t>Allows you to continue a loop until a condition is met.</a:t>
            </a:r>
            <a:endParaRPr b="0" lang="en-US" sz="2200" spc="-1" strike="noStrike">
              <a:latin typeface="Arial"/>
            </a:endParaRPr>
          </a:p>
          <a:p>
            <a:pPr>
              <a:lnSpc>
                <a:spcPct val="90000"/>
              </a:lnSpc>
              <a:spcBef>
                <a:spcPts val="1001"/>
              </a:spcBef>
              <a:tabLst>
                <a:tab algn="l" pos="0"/>
              </a:tabLst>
            </a:pPr>
            <a:endParaRPr b="0" lang="en-US" sz="2200" spc="-1" strike="noStrike">
              <a:latin typeface="Arial"/>
            </a:endParaRPr>
          </a:p>
          <a:p>
            <a:pPr>
              <a:lnSpc>
                <a:spcPct val="90000"/>
              </a:lnSpc>
              <a:spcBef>
                <a:spcPts val="1001"/>
              </a:spcBef>
              <a:tabLst>
                <a:tab algn="l" pos="0"/>
              </a:tabLst>
            </a:pPr>
            <a:r>
              <a:rPr b="0" lang="en-US" sz="2200" spc="-1" strike="noStrike">
                <a:solidFill>
                  <a:srgbClr val="ffffff"/>
                </a:solidFill>
                <a:latin typeface="Century Gothic"/>
                <a:ea typeface="DejaVu Sans"/>
              </a:rPr>
              <a:t>while expression:</a:t>
            </a:r>
            <a:endParaRPr b="0" lang="en-US" sz="2200" spc="-1" strike="noStrike">
              <a:latin typeface="Arial"/>
            </a:endParaRPr>
          </a:p>
          <a:p>
            <a:pPr>
              <a:lnSpc>
                <a:spcPct val="90000"/>
              </a:lnSpc>
              <a:spcBef>
                <a:spcPts val="1001"/>
              </a:spcBef>
              <a:tabLst>
                <a:tab algn="l" pos="0"/>
              </a:tabLst>
            </a:pPr>
            <a:r>
              <a:rPr b="0" lang="en-US" sz="2200" spc="-1" strike="noStrike">
                <a:solidFill>
                  <a:srgbClr val="ffffff"/>
                </a:solidFill>
                <a:latin typeface="Century Gothic"/>
                <a:ea typeface="DejaVu Sans"/>
              </a:rPr>
              <a:t>        </a:t>
            </a:r>
            <a:r>
              <a:rPr b="0" lang="en-US" sz="2200" spc="-1" strike="noStrike">
                <a:solidFill>
                  <a:srgbClr val="ffffff"/>
                </a:solidFill>
                <a:latin typeface="Century Gothic"/>
                <a:ea typeface="DejaVu Sans"/>
              </a:rPr>
              <a:t>statements</a:t>
            </a:r>
            <a:endParaRPr b="0" lang="en-US" sz="2200" spc="-1" strike="noStrike">
              <a:latin typeface="Arial"/>
            </a:endParaRPr>
          </a:p>
          <a:p>
            <a:pPr>
              <a:lnSpc>
                <a:spcPct val="90000"/>
              </a:lnSpc>
              <a:spcBef>
                <a:spcPts val="1001"/>
              </a:spcBef>
              <a:tabLst>
                <a:tab algn="l" pos="0"/>
              </a:tabLst>
            </a:pPr>
            <a:endParaRPr b="0" lang="en-US" sz="2200" spc="-1" strike="noStrike">
              <a:latin typeface="Arial"/>
            </a:endParaRPr>
          </a:p>
          <a:p>
            <a:pPr>
              <a:lnSpc>
                <a:spcPct val="90000"/>
              </a:lnSpc>
              <a:spcBef>
                <a:spcPts val="1001"/>
              </a:spcBef>
              <a:tabLst>
                <a:tab algn="l" pos="0"/>
              </a:tabLst>
            </a:pPr>
            <a:endParaRPr b="0" lang="en-US" sz="2200" spc="-1" strike="noStrike">
              <a:latin typeface="Arial"/>
            </a:endParaRPr>
          </a:p>
        </p:txBody>
      </p:sp>
      <p:pic>
        <p:nvPicPr>
          <p:cNvPr id="376" name="Content Placeholder 4" descr=""/>
          <p:cNvPicPr/>
          <p:nvPr/>
        </p:nvPicPr>
        <p:blipFill>
          <a:blip r:embed="rId1"/>
          <a:stretch/>
        </p:blipFill>
        <p:spPr>
          <a:xfrm>
            <a:off x="6909480" y="3273120"/>
            <a:ext cx="4329360" cy="1420920"/>
          </a:xfrm>
          <a:prstGeom prst="rect">
            <a:avLst/>
          </a:prstGeom>
          <a:ln w="0">
            <a:noFill/>
          </a:ln>
        </p:spPr>
      </p:pic>
    </p:spTree>
  </p:cSld>
  <mc:AlternateContent>
    <mc:Choice Requires="p14">
      <p:transition spd="slow" p14:dur="2000"/>
    </mc:Choice>
    <mc:Fallback>
      <p:transition spd="slow"/>
    </mc:Fallback>
  </mc:AlternateContent>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7" name="Title 1_1"/>
          <p:cNvSpPr/>
          <p:nvPr/>
        </p:nvSpPr>
        <p:spPr>
          <a:xfrm>
            <a:off x="2895480" y="764280"/>
            <a:ext cx="8609040" cy="1291680"/>
          </a:xfrm>
          <a:prstGeom prst="rect">
            <a:avLst/>
          </a:prstGeom>
          <a:noFill/>
          <a:ln w="0">
            <a:noFill/>
          </a:ln>
        </p:spPr>
        <p:style>
          <a:lnRef idx="0"/>
          <a:fillRef idx="0"/>
          <a:effectRef idx="0"/>
          <a:fontRef idx="minor"/>
        </p:style>
        <p:txBody>
          <a:bodyPr lIns="90000" rIns="90000" tIns="45000" bIns="45000" anchor="ctr">
            <a:noAutofit/>
          </a:bodyPr>
          <a:p>
            <a:pPr algn="r">
              <a:lnSpc>
                <a:spcPct val="90000"/>
              </a:lnSpc>
            </a:pPr>
            <a:r>
              <a:rPr b="0" lang="en-US" sz="4000" spc="-1" strike="noStrike" cap="all">
                <a:solidFill>
                  <a:srgbClr val="ffffff"/>
                </a:solidFill>
                <a:latin typeface="Century Gothic"/>
                <a:ea typeface="DejaVu Sans"/>
              </a:rPr>
              <a:t>Structural Pattern Matching</a:t>
            </a:r>
            <a:endParaRPr b="0" lang="en-US" sz="4000" spc="-1" strike="noStrike">
              <a:latin typeface="Arial"/>
            </a:endParaRPr>
          </a:p>
        </p:txBody>
      </p:sp>
      <p:sp>
        <p:nvSpPr>
          <p:cNvPr id="378" name="Content Placeholder 2_0"/>
          <p:cNvSpPr/>
          <p:nvPr/>
        </p:nvSpPr>
        <p:spPr>
          <a:xfrm>
            <a:off x="685800" y="2194560"/>
            <a:ext cx="5332680" cy="4022640"/>
          </a:xfrm>
          <a:prstGeom prst="rect">
            <a:avLst/>
          </a:prstGeom>
          <a:noFill/>
          <a:ln w="0">
            <a:noFill/>
          </a:ln>
        </p:spPr>
        <p:style>
          <a:lnRef idx="0"/>
          <a:fillRef idx="0"/>
          <a:effectRef idx="0"/>
          <a:fontRef idx="minor"/>
        </p:style>
        <p:txBody>
          <a:bodyPr lIns="90000" rIns="90000" tIns="45000" bIns="45000">
            <a:noAutofit/>
          </a:bodyPr>
          <a:p>
            <a:pPr marL="228600" indent="-227160">
              <a:lnSpc>
                <a:spcPct val="90000"/>
              </a:lnSpc>
              <a:spcBef>
                <a:spcPts val="1001"/>
              </a:spcBef>
              <a:buClr>
                <a:srgbClr val="ffffff"/>
              </a:buClr>
              <a:buFont typeface="Arial"/>
              <a:buChar char="•"/>
            </a:pPr>
            <a:r>
              <a:rPr b="0" lang="en-US" sz="1800" spc="-1" strike="noStrike">
                <a:solidFill>
                  <a:srgbClr val="ffffff"/>
                </a:solidFill>
                <a:latin typeface="Century Gothic"/>
                <a:ea typeface="DejaVu Sans"/>
              </a:rPr>
              <a:t>Now able to create a </a:t>
            </a:r>
            <a:r>
              <a:rPr b="0" i="1" lang="en-US" sz="1800" spc="-1" strike="noStrike">
                <a:solidFill>
                  <a:srgbClr val="ffffff"/>
                </a:solidFill>
                <a:latin typeface="Century Gothic"/>
                <a:ea typeface="DejaVu Sans"/>
              </a:rPr>
              <a:t>case</a:t>
            </a:r>
            <a:r>
              <a:rPr b="0" lang="en-US" sz="1800" spc="-1" strike="noStrike">
                <a:solidFill>
                  <a:srgbClr val="ffffff"/>
                </a:solidFill>
                <a:latin typeface="Century Gothic"/>
                <a:ea typeface="DejaVu Sans"/>
              </a:rPr>
              <a:t> like statement in python.</a:t>
            </a:r>
            <a:endParaRPr b="0" lang="en-US" sz="1800" spc="-1" strike="noStrike">
              <a:latin typeface="Arial"/>
            </a:endParaRPr>
          </a:p>
          <a:p>
            <a:pPr marL="228600" indent="-227160">
              <a:lnSpc>
                <a:spcPct val="90000"/>
              </a:lnSpc>
              <a:spcBef>
                <a:spcPts val="1001"/>
              </a:spcBef>
              <a:buClr>
                <a:srgbClr val="ffffff"/>
              </a:buClr>
              <a:buFont typeface="Arial"/>
              <a:buChar char="•"/>
            </a:pPr>
            <a:r>
              <a:rPr b="0" lang="en-US" sz="1800" spc="-1" strike="noStrike">
                <a:solidFill>
                  <a:srgbClr val="ffffff"/>
                </a:solidFill>
                <a:latin typeface="Century Gothic"/>
                <a:ea typeface="DejaVu Sans"/>
              </a:rPr>
              <a:t>More powerful than standard case statement</a:t>
            </a:r>
            <a:endParaRPr b="0" lang="en-US" sz="1800" spc="-1" strike="noStrike">
              <a:latin typeface="Arial"/>
            </a:endParaRPr>
          </a:p>
          <a:p>
            <a:pPr marL="228600" indent="-227160">
              <a:lnSpc>
                <a:spcPct val="90000"/>
              </a:lnSpc>
              <a:spcBef>
                <a:spcPts val="1001"/>
              </a:spcBef>
              <a:buClr>
                <a:srgbClr val="ffffff"/>
              </a:buClr>
              <a:buFont typeface="Arial"/>
              <a:buChar char="•"/>
            </a:pPr>
            <a:r>
              <a:rPr b="0" lang="en-US" sz="1800" spc="-1" strike="noStrike" u="sng">
                <a:solidFill>
                  <a:srgbClr val="0000ff"/>
                </a:solidFill>
                <a:uFillTx/>
                <a:latin typeface="Century Gothic"/>
                <a:ea typeface="DejaVu Sans"/>
                <a:hlinkClick r:id="rId1"/>
              </a:rPr>
              <a:t>PEP-636</a:t>
            </a:r>
            <a:r>
              <a:rPr b="0" lang="en-US" sz="1800" spc="-1" strike="noStrike">
                <a:solidFill>
                  <a:srgbClr val="ffffff"/>
                </a:solidFill>
                <a:latin typeface="Century Gothic"/>
                <a:ea typeface="DejaVu Sans"/>
              </a:rPr>
              <a:t> Provides more details on advanced usages.</a:t>
            </a:r>
            <a:endParaRPr b="0" lang="en-US" sz="1800" spc="-1" strike="noStrike">
              <a:latin typeface="Arial"/>
            </a:endParaRPr>
          </a:p>
          <a:p>
            <a:pPr>
              <a:lnSpc>
                <a:spcPct val="90000"/>
              </a:lnSpc>
              <a:spcBef>
                <a:spcPts val="1001"/>
              </a:spcBef>
              <a:tabLst>
                <a:tab algn="l" pos="0"/>
              </a:tabLst>
            </a:pPr>
            <a:endParaRPr b="0" lang="en-US" sz="1800" spc="-1" strike="noStrike">
              <a:latin typeface="Arial"/>
            </a:endParaRPr>
          </a:p>
          <a:p>
            <a:pPr>
              <a:lnSpc>
                <a:spcPct val="90000"/>
              </a:lnSpc>
              <a:spcBef>
                <a:spcPts val="1001"/>
              </a:spcBef>
              <a:tabLst>
                <a:tab algn="l" pos="0"/>
              </a:tabLst>
            </a:pPr>
            <a:r>
              <a:rPr b="0" lang="en-US" sz="1800" spc="-1" strike="noStrike">
                <a:solidFill>
                  <a:srgbClr val="ffffff"/>
                </a:solidFill>
                <a:latin typeface="Century Gothic"/>
                <a:ea typeface="DejaVu Sans"/>
              </a:rPr>
              <a:t>match expression:</a:t>
            </a:r>
            <a:endParaRPr b="0" lang="en-US" sz="1800" spc="-1" strike="noStrike">
              <a:latin typeface="Arial"/>
            </a:endParaRPr>
          </a:p>
          <a:p>
            <a:pPr>
              <a:lnSpc>
                <a:spcPct val="90000"/>
              </a:lnSpc>
              <a:spcBef>
                <a:spcPts val="1001"/>
              </a:spcBef>
              <a:tabLst>
                <a:tab algn="l" pos="0"/>
              </a:tabLst>
            </a:pPr>
            <a:r>
              <a:rPr b="0" lang="en-US" sz="1800" spc="-1" strike="noStrike">
                <a:solidFill>
                  <a:srgbClr val="ffffff"/>
                </a:solidFill>
                <a:latin typeface="Century Gothic"/>
                <a:ea typeface="DejaVu Sans"/>
              </a:rPr>
              <a:t>     </a:t>
            </a:r>
            <a:r>
              <a:rPr b="0" lang="en-US" sz="1800" spc="-1" strike="noStrike">
                <a:solidFill>
                  <a:srgbClr val="ffffff"/>
                </a:solidFill>
                <a:latin typeface="Century Gothic"/>
                <a:ea typeface="DejaVu Sans"/>
              </a:rPr>
              <a:t>case [action]:</a:t>
            </a:r>
            <a:endParaRPr b="0" lang="en-US" sz="1800" spc="-1" strike="noStrike">
              <a:latin typeface="Arial"/>
            </a:endParaRPr>
          </a:p>
          <a:p>
            <a:pPr>
              <a:lnSpc>
                <a:spcPct val="90000"/>
              </a:lnSpc>
              <a:spcBef>
                <a:spcPts val="1001"/>
              </a:spcBef>
              <a:tabLst>
                <a:tab algn="l" pos="0"/>
              </a:tabLst>
            </a:pPr>
            <a:r>
              <a:rPr b="0" lang="en-US" sz="1800" spc="-1" strike="noStrike">
                <a:solidFill>
                  <a:srgbClr val="ffffff"/>
                </a:solidFill>
                <a:latin typeface="Century Gothic"/>
                <a:ea typeface="DejaVu Sans"/>
              </a:rPr>
              <a:t>          </a:t>
            </a:r>
            <a:r>
              <a:rPr b="0" i="1" lang="en-US" sz="1800" spc="-1" strike="noStrike">
                <a:solidFill>
                  <a:srgbClr val="ffffff"/>
                </a:solidFill>
                <a:latin typeface="Century Gothic"/>
                <a:ea typeface="DejaVu Sans"/>
              </a:rPr>
              <a:t>statements</a:t>
            </a:r>
            <a:endParaRPr b="0" lang="en-US" sz="1800" spc="-1" strike="noStrike">
              <a:latin typeface="Arial"/>
            </a:endParaRPr>
          </a:p>
          <a:p>
            <a:pPr>
              <a:lnSpc>
                <a:spcPct val="90000"/>
              </a:lnSpc>
              <a:spcBef>
                <a:spcPts val="1001"/>
              </a:spcBef>
              <a:tabLst>
                <a:tab algn="l" pos="0"/>
              </a:tabLst>
            </a:pPr>
            <a:r>
              <a:rPr b="0" lang="en-US" sz="1800" spc="-1" strike="noStrike">
                <a:solidFill>
                  <a:srgbClr val="ffffff"/>
                </a:solidFill>
                <a:latin typeface="Century Gothic"/>
                <a:ea typeface="DejaVu Sans"/>
              </a:rPr>
              <a:t>     …</a:t>
            </a:r>
            <a:endParaRPr b="0" lang="en-US" sz="1800" spc="-1" strike="noStrike">
              <a:latin typeface="Arial"/>
            </a:endParaRPr>
          </a:p>
          <a:p>
            <a:pPr>
              <a:lnSpc>
                <a:spcPct val="90000"/>
              </a:lnSpc>
              <a:spcBef>
                <a:spcPts val="1001"/>
              </a:spcBef>
              <a:tabLst>
                <a:tab algn="l" pos="0"/>
              </a:tabLst>
            </a:pPr>
            <a:r>
              <a:rPr b="0" lang="en-US" sz="1800" spc="-1" strike="noStrike">
                <a:solidFill>
                  <a:srgbClr val="ffffff"/>
                </a:solidFill>
                <a:latin typeface="Century Gothic"/>
                <a:ea typeface="DejaVu Sans"/>
              </a:rPr>
              <a:t>     </a:t>
            </a:r>
            <a:r>
              <a:rPr b="0" lang="en-US" sz="1800" spc="-1" strike="noStrike">
                <a:solidFill>
                  <a:srgbClr val="ffffff"/>
                </a:solidFill>
                <a:latin typeface="Century Gothic"/>
                <a:ea typeface="DejaVu Sans"/>
              </a:rPr>
              <a:t>case _:</a:t>
            </a:r>
            <a:endParaRPr b="0" lang="en-US" sz="1800" spc="-1" strike="noStrike">
              <a:latin typeface="Arial"/>
            </a:endParaRPr>
          </a:p>
          <a:p>
            <a:pPr>
              <a:lnSpc>
                <a:spcPct val="90000"/>
              </a:lnSpc>
              <a:spcBef>
                <a:spcPts val="1001"/>
              </a:spcBef>
              <a:tabLst>
                <a:tab algn="l" pos="0"/>
              </a:tabLst>
            </a:pPr>
            <a:r>
              <a:rPr b="0" lang="en-US" sz="1800" spc="-1" strike="noStrike">
                <a:solidFill>
                  <a:srgbClr val="ffffff"/>
                </a:solidFill>
                <a:latin typeface="Century Gothic"/>
                <a:ea typeface="DejaVu Sans"/>
              </a:rPr>
              <a:t>          </a:t>
            </a:r>
            <a:r>
              <a:rPr b="0" i="1" lang="en-US" sz="1800" spc="-1" strike="noStrike">
                <a:solidFill>
                  <a:srgbClr val="ffffff"/>
                </a:solidFill>
                <a:latin typeface="Century Gothic"/>
                <a:ea typeface="DejaVu Sans"/>
              </a:rPr>
              <a:t>statements</a:t>
            </a:r>
            <a:endParaRPr b="0" lang="en-US" sz="1800" spc="-1" strike="noStrike">
              <a:latin typeface="Arial"/>
            </a:endParaRPr>
          </a:p>
          <a:p>
            <a:pPr>
              <a:lnSpc>
                <a:spcPct val="90000"/>
              </a:lnSpc>
              <a:spcBef>
                <a:spcPts val="1001"/>
              </a:spcBef>
              <a:tabLst>
                <a:tab algn="l" pos="0"/>
              </a:tabLst>
            </a:pPr>
            <a:endParaRPr b="0" lang="en-US" sz="1800" spc="-1" strike="noStrike">
              <a:latin typeface="Arial"/>
            </a:endParaRPr>
          </a:p>
        </p:txBody>
      </p:sp>
      <p:pic>
        <p:nvPicPr>
          <p:cNvPr id="379" name="" descr=""/>
          <p:cNvPicPr/>
          <p:nvPr/>
        </p:nvPicPr>
        <p:blipFill>
          <a:blip r:embed="rId2"/>
          <a:stretch/>
        </p:blipFill>
        <p:spPr>
          <a:xfrm>
            <a:off x="7706160" y="2448360"/>
            <a:ext cx="3494160" cy="3494160"/>
          </a:xfrm>
          <a:prstGeom prst="rect">
            <a:avLst/>
          </a:prstGeom>
          <a:ln w="0">
            <a:noFill/>
          </a:ln>
        </p:spPr>
      </p:pic>
    </p:spTree>
  </p:cSld>
  <mc:AlternateContent>
    <mc:Choice Requires="p14">
      <p:transition spd="slow" p14:dur="2000"/>
    </mc:Choice>
    <mc:Fallback>
      <p:transition spd="slow"/>
    </mc:Fallback>
  </mc:AlternateContent>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gradFill rotWithShape="0">
          <a:gsLst>
            <a:gs pos="0">
              <a:srgbClr val="515151"/>
            </a:gs>
            <a:gs pos="100000">
              <a:srgbClr val="2d2d2d"/>
            </a:gs>
          </a:gsLst>
          <a:lin ang="5400000"/>
        </a:gradFill>
      </p:bgPr>
    </p:bg>
    <p:spTree>
      <p:nvGrpSpPr>
        <p:cNvPr id="1" name=""/>
        <p:cNvGrpSpPr/>
        <p:nvPr/>
      </p:nvGrpSpPr>
      <p:grpSpPr>
        <a:xfrm>
          <a:off x="0" y="0"/>
          <a:ext cx="0" cy="0"/>
          <a:chOff x="0" y="0"/>
          <a:chExt cx="0" cy="0"/>
        </a:xfrm>
      </p:grpSpPr>
      <p:pic>
        <p:nvPicPr>
          <p:cNvPr id="380" name="Picture 18" descr=""/>
          <p:cNvPicPr/>
          <p:nvPr/>
        </p:nvPicPr>
        <p:blipFill>
          <a:blip r:embed="rId1"/>
          <a:stretch/>
        </p:blipFill>
        <p:spPr>
          <a:xfrm>
            <a:off x="0" y="0"/>
            <a:ext cx="12190680" cy="1440000"/>
          </a:xfrm>
          <a:prstGeom prst="rect">
            <a:avLst/>
          </a:prstGeom>
          <a:ln w="0">
            <a:noFill/>
          </a:ln>
        </p:spPr>
      </p:pic>
      <p:sp>
        <p:nvSpPr>
          <p:cNvPr id="381" name="Rectangle 20"/>
          <p:cNvSpPr/>
          <p:nvPr/>
        </p:nvSpPr>
        <p:spPr>
          <a:xfrm>
            <a:off x="0" y="0"/>
            <a:ext cx="12190680" cy="6856560"/>
          </a:xfrm>
          <a:prstGeom prst="rect">
            <a:avLst/>
          </a:prstGeom>
          <a:gradFill rotWithShape="0">
            <a:gsLst>
              <a:gs pos="0">
                <a:srgbClr val="515151"/>
              </a:gs>
              <a:gs pos="100000">
                <a:srgbClr val="2d2d2d"/>
              </a:gs>
            </a:gsLst>
            <a:lin ang="5400000"/>
          </a:gradFill>
          <a:ln w="12600">
            <a:noFill/>
          </a:ln>
        </p:spPr>
        <p:style>
          <a:lnRef idx="0"/>
          <a:fillRef idx="0"/>
          <a:effectRef idx="0"/>
          <a:fontRef idx="minor"/>
        </p:style>
      </p:sp>
      <p:sp>
        <p:nvSpPr>
          <p:cNvPr id="382" name="Title 1"/>
          <p:cNvSpPr/>
          <p:nvPr/>
        </p:nvSpPr>
        <p:spPr>
          <a:xfrm>
            <a:off x="683640" y="764280"/>
            <a:ext cx="3172320" cy="5214600"/>
          </a:xfrm>
          <a:prstGeom prst="rect">
            <a:avLst/>
          </a:prstGeom>
          <a:noFill/>
          <a:ln w="0">
            <a:noFill/>
          </a:ln>
        </p:spPr>
        <p:style>
          <a:lnRef idx="0"/>
          <a:fillRef idx="0"/>
          <a:effectRef idx="0"/>
          <a:fontRef idx="minor"/>
        </p:style>
        <p:txBody>
          <a:bodyPr lIns="90000" rIns="90000" tIns="45000" bIns="45000" anchor="ctr">
            <a:normAutofit/>
          </a:bodyPr>
          <a:p>
            <a:pPr algn="r">
              <a:lnSpc>
                <a:spcPct val="90000"/>
              </a:lnSpc>
            </a:pPr>
            <a:r>
              <a:rPr b="0" lang="en-US" sz="4000" spc="-1" strike="noStrike" cap="all">
                <a:solidFill>
                  <a:srgbClr val="ffffff"/>
                </a:solidFill>
                <a:latin typeface="Century Gothic"/>
                <a:ea typeface="DejaVu Sans"/>
              </a:rPr>
              <a:t>Module 3</a:t>
            </a:r>
            <a:endParaRPr b="0" lang="en-US" sz="4000" spc="-1" strike="noStrike">
              <a:latin typeface="Arial"/>
            </a:endParaRPr>
          </a:p>
        </p:txBody>
      </p:sp>
      <p:sp>
        <p:nvSpPr>
          <p:cNvPr id="383" name="Straight Connector 22"/>
          <p:cNvSpPr/>
          <p:nvPr/>
        </p:nvSpPr>
        <p:spPr>
          <a:xfrm>
            <a:off x="4127040" y="1923480"/>
            <a:ext cx="360" cy="3017520"/>
          </a:xfrm>
          <a:prstGeom prst="line">
            <a:avLst/>
          </a:prstGeom>
          <a:ln w="19080">
            <a:solidFill>
              <a:srgbClr val="df2e28"/>
            </a:solidFill>
            <a:round/>
          </a:ln>
        </p:spPr>
        <p:style>
          <a:lnRef idx="0"/>
          <a:fillRef idx="0"/>
          <a:effectRef idx="0"/>
          <a:fontRef idx="minor"/>
        </p:style>
      </p:sp>
      <p:sp>
        <p:nvSpPr>
          <p:cNvPr id="384" name="Text Placeholder 2"/>
          <p:cNvSpPr/>
          <p:nvPr/>
        </p:nvSpPr>
        <p:spPr>
          <a:xfrm>
            <a:off x="4370040" y="764280"/>
            <a:ext cx="7085160" cy="5214600"/>
          </a:xfrm>
          <a:prstGeom prst="rect">
            <a:avLst/>
          </a:prstGeom>
          <a:noFill/>
          <a:ln w="0">
            <a:noFill/>
          </a:ln>
        </p:spPr>
        <p:style>
          <a:lnRef idx="0"/>
          <a:fillRef idx="0"/>
          <a:effectRef idx="0"/>
          <a:fontRef idx="minor"/>
        </p:style>
        <p:txBody>
          <a:bodyPr lIns="90000" rIns="90000" tIns="45000" bIns="45000" anchor="ctr">
            <a:normAutofit/>
          </a:bodyPr>
          <a:p>
            <a:pPr>
              <a:lnSpc>
                <a:spcPct val="90000"/>
              </a:lnSpc>
              <a:spcBef>
                <a:spcPts val="1001"/>
              </a:spcBef>
              <a:tabLst>
                <a:tab algn="l" pos="0"/>
              </a:tabLst>
            </a:pPr>
            <a:r>
              <a:rPr b="0" lang="en-US" sz="4000" spc="-1" strike="noStrike">
                <a:solidFill>
                  <a:srgbClr val="ffffff"/>
                </a:solidFill>
                <a:latin typeface="Century Gothic"/>
                <a:ea typeface="DejaVu Sans"/>
              </a:rPr>
              <a:t>Strings and other sequences in Python</a:t>
            </a:r>
            <a:endParaRPr b="0" lang="en-US" sz="4000" spc="-1" strike="noStrike">
              <a:latin typeface="Arial"/>
            </a:endParaRPr>
          </a:p>
        </p:txBody>
      </p:sp>
    </p:spTree>
  </p:cSld>
  <mc:AlternateContent>
    <mc:Choice Requires="p14">
      <p:transition spd="slow" p14:dur="2000"/>
    </mc:Choice>
    <mc:Fallback>
      <p:transition spd="slow"/>
    </mc:Fallback>
  </mc:AlternateContent>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5" name="Title 1"/>
          <p:cNvSpPr/>
          <p:nvPr/>
        </p:nvSpPr>
        <p:spPr>
          <a:xfrm>
            <a:off x="2895480" y="764280"/>
            <a:ext cx="8609040" cy="1291680"/>
          </a:xfrm>
          <a:prstGeom prst="rect">
            <a:avLst/>
          </a:prstGeom>
          <a:noFill/>
          <a:ln w="0">
            <a:noFill/>
          </a:ln>
        </p:spPr>
        <p:style>
          <a:lnRef idx="0"/>
          <a:fillRef idx="0"/>
          <a:effectRef idx="0"/>
          <a:fontRef idx="minor"/>
        </p:style>
        <p:txBody>
          <a:bodyPr lIns="90000" rIns="90000" tIns="45000" bIns="45000" anchor="ctr">
            <a:noAutofit/>
          </a:bodyPr>
          <a:p>
            <a:pPr algn="r">
              <a:lnSpc>
                <a:spcPct val="90000"/>
              </a:lnSpc>
            </a:pPr>
            <a:r>
              <a:rPr b="0" lang="en-US" sz="4000" spc="-1" strike="noStrike" cap="all">
                <a:solidFill>
                  <a:srgbClr val="ffffff"/>
                </a:solidFill>
                <a:latin typeface="Century Gothic"/>
                <a:ea typeface="DejaVu Sans"/>
              </a:rPr>
              <a:t>Sequence Types</a:t>
            </a:r>
            <a:endParaRPr b="0" lang="en-US" sz="4000" spc="-1" strike="noStrike">
              <a:latin typeface="Arial"/>
            </a:endParaRPr>
          </a:p>
        </p:txBody>
      </p:sp>
      <p:sp>
        <p:nvSpPr>
          <p:cNvPr id="386" name="Content Placeholder 2"/>
          <p:cNvSpPr/>
          <p:nvPr/>
        </p:nvSpPr>
        <p:spPr>
          <a:xfrm>
            <a:off x="685800" y="2194560"/>
            <a:ext cx="10819080" cy="4022640"/>
          </a:xfrm>
          <a:prstGeom prst="rect">
            <a:avLst/>
          </a:prstGeom>
          <a:noFill/>
          <a:ln w="0">
            <a:noFill/>
          </a:ln>
        </p:spPr>
        <p:style>
          <a:lnRef idx="0"/>
          <a:fillRef idx="0"/>
          <a:effectRef idx="0"/>
          <a:fontRef idx="minor"/>
        </p:style>
        <p:txBody>
          <a:bodyPr lIns="90000" rIns="90000" tIns="45000" bIns="45000">
            <a:noAutofit/>
          </a:bodyPr>
          <a:p>
            <a:pPr marL="228600" indent="-227160">
              <a:lnSpc>
                <a:spcPct val="90000"/>
              </a:lnSpc>
              <a:spcBef>
                <a:spcPts val="1001"/>
              </a:spcBef>
              <a:buClr>
                <a:srgbClr val="ffffff"/>
              </a:buClr>
              <a:buFont typeface="Arial"/>
              <a:buChar char="•"/>
            </a:pPr>
            <a:r>
              <a:rPr b="0" lang="en-US" sz="2200" spc="-1" strike="noStrike">
                <a:solidFill>
                  <a:srgbClr val="ffffff"/>
                </a:solidFill>
                <a:latin typeface="Century Gothic"/>
                <a:ea typeface="DejaVu Sans"/>
              </a:rPr>
              <a:t>Strings – a sequence of characters</a:t>
            </a:r>
            <a:endParaRPr b="0" lang="en-US" sz="2200" spc="-1" strike="noStrike">
              <a:latin typeface="Arial"/>
            </a:endParaRPr>
          </a:p>
          <a:p>
            <a:pPr marL="228600" indent="-227160">
              <a:lnSpc>
                <a:spcPct val="90000"/>
              </a:lnSpc>
              <a:spcBef>
                <a:spcPts val="1001"/>
              </a:spcBef>
              <a:buClr>
                <a:srgbClr val="ffffff"/>
              </a:buClr>
              <a:buFont typeface="Arial"/>
              <a:buChar char="•"/>
            </a:pPr>
            <a:r>
              <a:rPr b="0" lang="en-US" sz="2200" spc="-1" strike="noStrike">
                <a:solidFill>
                  <a:srgbClr val="ffffff"/>
                </a:solidFill>
                <a:latin typeface="Century Gothic"/>
                <a:ea typeface="DejaVu Sans"/>
              </a:rPr>
              <a:t>Ranges – can be thought of as a sequence of integers</a:t>
            </a:r>
            <a:endParaRPr b="0" lang="en-US" sz="2200" spc="-1" strike="noStrike">
              <a:latin typeface="Arial"/>
            </a:endParaRPr>
          </a:p>
          <a:p>
            <a:pPr marL="228600" indent="-227160">
              <a:lnSpc>
                <a:spcPct val="90000"/>
              </a:lnSpc>
              <a:spcBef>
                <a:spcPts val="1001"/>
              </a:spcBef>
              <a:buClr>
                <a:srgbClr val="ffffff"/>
              </a:buClr>
              <a:buFont typeface="Arial"/>
              <a:buChar char="•"/>
            </a:pPr>
            <a:r>
              <a:rPr b="0" lang="en-US" sz="2200" spc="-1" strike="noStrike">
                <a:solidFill>
                  <a:srgbClr val="ffffff"/>
                </a:solidFill>
                <a:latin typeface="Century Gothic"/>
                <a:ea typeface="DejaVu Sans"/>
              </a:rPr>
              <a:t>List  - an ordered mutable collection  of Python objects</a:t>
            </a:r>
            <a:endParaRPr b="0" lang="en-US" sz="2200" spc="-1" strike="noStrike">
              <a:latin typeface="Arial"/>
            </a:endParaRPr>
          </a:p>
          <a:p>
            <a:pPr marL="228600" indent="-227160">
              <a:lnSpc>
                <a:spcPct val="90000"/>
              </a:lnSpc>
              <a:spcBef>
                <a:spcPts val="1001"/>
              </a:spcBef>
              <a:buClr>
                <a:srgbClr val="ffffff"/>
              </a:buClr>
              <a:buFont typeface="Arial"/>
              <a:buChar char="•"/>
            </a:pPr>
            <a:r>
              <a:rPr b="0" lang="en-US" sz="2200" spc="-1" strike="noStrike">
                <a:solidFill>
                  <a:srgbClr val="ffffff"/>
                </a:solidFill>
                <a:latin typeface="Century Gothic"/>
                <a:ea typeface="DejaVu Sans"/>
              </a:rPr>
              <a:t>Tuple – Similar to a list but immutable</a:t>
            </a:r>
            <a:endParaRPr b="0" lang="en-US" sz="2200" spc="-1" strike="noStrike">
              <a:latin typeface="Arial"/>
            </a:endParaRPr>
          </a:p>
          <a:p>
            <a:pPr marL="228600" indent="-227160">
              <a:lnSpc>
                <a:spcPct val="90000"/>
              </a:lnSpc>
              <a:spcBef>
                <a:spcPts val="1001"/>
              </a:spcBef>
              <a:buClr>
                <a:srgbClr val="ffffff"/>
              </a:buClr>
              <a:buFont typeface="Arial"/>
              <a:buChar char="•"/>
            </a:pPr>
            <a:r>
              <a:rPr b="0" lang="en-US" sz="2200" spc="-1" strike="noStrike">
                <a:solidFill>
                  <a:srgbClr val="ffffff"/>
                </a:solidFill>
                <a:latin typeface="Century Gothic"/>
                <a:ea typeface="DejaVu Sans"/>
              </a:rPr>
              <a:t>Set – Similar to a list but only contains unique elements</a:t>
            </a:r>
            <a:endParaRPr b="0" lang="en-US" sz="2200" spc="-1" strike="noStrike">
              <a:latin typeface="Arial"/>
            </a:endParaRPr>
          </a:p>
          <a:p>
            <a:pPr marL="228600" indent="-227160">
              <a:lnSpc>
                <a:spcPct val="90000"/>
              </a:lnSpc>
              <a:spcBef>
                <a:spcPts val="1001"/>
              </a:spcBef>
              <a:buClr>
                <a:srgbClr val="ffffff"/>
              </a:buClr>
              <a:buFont typeface="Arial"/>
              <a:buChar char="•"/>
            </a:pPr>
            <a:r>
              <a:rPr b="0" lang="en-US" sz="2200" spc="-1" strike="noStrike">
                <a:solidFill>
                  <a:srgbClr val="ffffff"/>
                </a:solidFill>
                <a:latin typeface="Century Gothic"/>
                <a:ea typeface="DejaVu Sans"/>
              </a:rPr>
              <a:t>Dictionary - an unordered, mutable,  indexed collection of key value pairs.</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7" name="Title 1"/>
          <p:cNvSpPr/>
          <p:nvPr/>
        </p:nvSpPr>
        <p:spPr>
          <a:xfrm>
            <a:off x="2895480" y="764280"/>
            <a:ext cx="8609040" cy="1291680"/>
          </a:xfrm>
          <a:prstGeom prst="rect">
            <a:avLst/>
          </a:prstGeom>
          <a:noFill/>
          <a:ln w="0">
            <a:noFill/>
          </a:ln>
        </p:spPr>
        <p:style>
          <a:lnRef idx="0"/>
          <a:fillRef idx="0"/>
          <a:effectRef idx="0"/>
          <a:fontRef idx="minor"/>
        </p:style>
        <p:txBody>
          <a:bodyPr lIns="90000" rIns="90000" tIns="45000" bIns="45000" anchor="ctr">
            <a:noAutofit/>
          </a:bodyPr>
          <a:p>
            <a:pPr algn="r">
              <a:lnSpc>
                <a:spcPct val="90000"/>
              </a:lnSpc>
            </a:pPr>
            <a:r>
              <a:rPr b="0" lang="en-US" sz="4000" spc="-1" strike="noStrike" cap="all">
                <a:solidFill>
                  <a:srgbClr val="ffffff"/>
                </a:solidFill>
                <a:latin typeface="Century Gothic"/>
                <a:ea typeface="DejaVu Sans"/>
              </a:rPr>
              <a:t>strings</a:t>
            </a:r>
            <a:endParaRPr b="0" lang="en-US" sz="4000" spc="-1" strike="noStrike">
              <a:latin typeface="Arial"/>
            </a:endParaRPr>
          </a:p>
        </p:txBody>
      </p:sp>
      <p:sp>
        <p:nvSpPr>
          <p:cNvPr id="388" name="Content Placeholder 2"/>
          <p:cNvSpPr/>
          <p:nvPr/>
        </p:nvSpPr>
        <p:spPr>
          <a:xfrm>
            <a:off x="685800" y="2194560"/>
            <a:ext cx="10819080" cy="4022640"/>
          </a:xfrm>
          <a:prstGeom prst="rect">
            <a:avLst/>
          </a:prstGeom>
          <a:noFill/>
          <a:ln w="0">
            <a:noFill/>
          </a:ln>
        </p:spPr>
        <p:style>
          <a:lnRef idx="0"/>
          <a:fillRef idx="0"/>
          <a:effectRef idx="0"/>
          <a:fontRef idx="minor"/>
        </p:style>
        <p:txBody>
          <a:bodyPr lIns="90000" rIns="90000" tIns="45000" bIns="45000">
            <a:noAutofit/>
          </a:bodyPr>
          <a:p>
            <a:pPr marL="228600" indent="-227160">
              <a:lnSpc>
                <a:spcPct val="90000"/>
              </a:lnSpc>
              <a:spcBef>
                <a:spcPts val="1001"/>
              </a:spcBef>
              <a:buClr>
                <a:srgbClr val="ffffff"/>
              </a:buClr>
              <a:buFont typeface="Arial"/>
              <a:buChar char="•"/>
            </a:pPr>
            <a:r>
              <a:rPr b="0" lang="en-US" sz="2200" spc="-1" strike="noStrike">
                <a:solidFill>
                  <a:srgbClr val="ffffff"/>
                </a:solidFill>
                <a:latin typeface="Century Gothic"/>
                <a:ea typeface="DejaVu Sans"/>
              </a:rPr>
              <a:t>Just a sequence of characters</a:t>
            </a:r>
            <a:endParaRPr b="0" lang="en-US" sz="2200" spc="-1" strike="noStrike">
              <a:latin typeface="Arial"/>
            </a:endParaRPr>
          </a:p>
          <a:p>
            <a:pPr marL="228600" indent="-227160">
              <a:lnSpc>
                <a:spcPct val="90000"/>
              </a:lnSpc>
              <a:spcBef>
                <a:spcPts val="1001"/>
              </a:spcBef>
              <a:buClr>
                <a:srgbClr val="ffffff"/>
              </a:buClr>
              <a:buFont typeface="Arial"/>
              <a:buChar char="•"/>
            </a:pPr>
            <a:r>
              <a:rPr b="0" lang="en-US" sz="2200" spc="-1" strike="noStrike">
                <a:solidFill>
                  <a:srgbClr val="ffffff"/>
                </a:solidFill>
                <a:latin typeface="Century Gothic"/>
                <a:ea typeface="DejaVu Sans"/>
              </a:rPr>
              <a:t>Changed significantly between Python 2 and Python 3</a:t>
            </a: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endParaRPr b="0" lang="en-US" sz="2200" spc="-1" strike="noStrike">
              <a:latin typeface="Arial"/>
            </a:endParaRPr>
          </a:p>
        </p:txBody>
      </p:sp>
      <p:pic>
        <p:nvPicPr>
          <p:cNvPr id="389" name="Picture 3" descr=""/>
          <p:cNvPicPr/>
          <p:nvPr/>
        </p:nvPicPr>
        <p:blipFill>
          <a:blip r:embed="rId1"/>
          <a:stretch/>
        </p:blipFill>
        <p:spPr>
          <a:xfrm>
            <a:off x="4737240" y="3917880"/>
            <a:ext cx="6767640" cy="1764000"/>
          </a:xfrm>
          <a:prstGeom prst="rect">
            <a:avLst/>
          </a:prstGeom>
          <a:ln w="0">
            <a:noFill/>
          </a:ln>
        </p:spPr>
      </p:pic>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7" name="Title 1"/>
          <p:cNvSpPr/>
          <p:nvPr/>
        </p:nvSpPr>
        <p:spPr>
          <a:xfrm>
            <a:off x="2895480" y="764280"/>
            <a:ext cx="8609040" cy="1291680"/>
          </a:xfrm>
          <a:prstGeom prst="rect">
            <a:avLst/>
          </a:prstGeom>
          <a:noFill/>
          <a:ln w="0">
            <a:noFill/>
          </a:ln>
        </p:spPr>
        <p:style>
          <a:lnRef idx="0"/>
          <a:fillRef idx="0"/>
          <a:effectRef idx="0"/>
          <a:fontRef idx="minor"/>
        </p:style>
        <p:txBody>
          <a:bodyPr lIns="90000" rIns="90000" tIns="45000" bIns="45000" anchor="ctr">
            <a:noAutofit/>
          </a:bodyPr>
          <a:p>
            <a:pPr algn="r">
              <a:lnSpc>
                <a:spcPct val="90000"/>
              </a:lnSpc>
            </a:pPr>
            <a:r>
              <a:rPr b="0" lang="en-US" sz="4000" spc="-1" strike="noStrike" cap="all">
                <a:solidFill>
                  <a:srgbClr val="ffffff"/>
                </a:solidFill>
                <a:latin typeface="Century Gothic"/>
                <a:ea typeface="DejaVu Sans"/>
              </a:rPr>
              <a:t>Mood setting</a:t>
            </a:r>
            <a:endParaRPr b="0" lang="en-US" sz="4000" spc="-1" strike="noStrike">
              <a:latin typeface="Arial"/>
            </a:endParaRPr>
          </a:p>
        </p:txBody>
      </p:sp>
      <p:sp>
        <p:nvSpPr>
          <p:cNvPr id="258" name="Content Placeholder 2"/>
          <p:cNvSpPr/>
          <p:nvPr/>
        </p:nvSpPr>
        <p:spPr>
          <a:xfrm>
            <a:off x="685800" y="2194560"/>
            <a:ext cx="10819080" cy="4022640"/>
          </a:xfrm>
          <a:prstGeom prst="rect">
            <a:avLst/>
          </a:prstGeom>
          <a:noFill/>
          <a:ln w="0">
            <a:noFill/>
          </a:ln>
        </p:spPr>
        <p:style>
          <a:lnRef idx="0"/>
          <a:fillRef idx="0"/>
          <a:effectRef idx="0"/>
          <a:fontRef idx="minor"/>
        </p:style>
        <p:txBody>
          <a:bodyPr lIns="90000" rIns="90000" tIns="45000" bIns="45000">
            <a:noAutofit/>
          </a:bodyPr>
          <a:p>
            <a:pPr marL="228600" indent="-227160">
              <a:lnSpc>
                <a:spcPct val="90000"/>
              </a:lnSpc>
              <a:spcBef>
                <a:spcPts val="1001"/>
              </a:spcBef>
              <a:buClr>
                <a:srgbClr val="ffffff"/>
              </a:buClr>
              <a:buFont typeface="Arial"/>
              <a:buChar char="•"/>
            </a:pPr>
            <a:r>
              <a:rPr b="0" lang="en-US" sz="2400" spc="-1" strike="noStrike">
                <a:solidFill>
                  <a:srgbClr val="ffffff"/>
                </a:solidFill>
                <a:latin typeface="Century Gothic"/>
                <a:ea typeface="DejaVu Sans"/>
              </a:rPr>
              <a:t>Launch Python3 – typically typing ‘python3’ in the terminal and hit enter </a:t>
            </a:r>
            <a:endParaRPr b="0" lang="en-US" sz="2400" spc="-1" strike="noStrike">
              <a:latin typeface="Arial"/>
            </a:endParaRPr>
          </a:p>
          <a:p>
            <a:pPr marL="228600" indent="-227160">
              <a:lnSpc>
                <a:spcPct val="90000"/>
              </a:lnSpc>
              <a:spcBef>
                <a:spcPts val="1001"/>
              </a:spcBef>
              <a:buClr>
                <a:srgbClr val="ffffff"/>
              </a:buClr>
              <a:buFont typeface="Arial"/>
              <a:buChar char="•"/>
            </a:pPr>
            <a:r>
              <a:rPr b="0" lang="en-US" sz="2200" spc="-1" strike="noStrike">
                <a:solidFill>
                  <a:srgbClr val="ffffff"/>
                </a:solidFill>
                <a:latin typeface="Century Gothic"/>
                <a:ea typeface="DejaVu Sans"/>
              </a:rPr>
              <a:t>You should see a &gt;&gt;&gt;&gt; prompt</a:t>
            </a:r>
            <a:endParaRPr b="0" lang="en-US" sz="2200" spc="-1" strike="noStrike">
              <a:latin typeface="Arial"/>
            </a:endParaRPr>
          </a:p>
          <a:p>
            <a:pPr marL="228600" indent="-227160">
              <a:lnSpc>
                <a:spcPct val="90000"/>
              </a:lnSpc>
              <a:spcBef>
                <a:spcPts val="1001"/>
              </a:spcBef>
              <a:buClr>
                <a:srgbClr val="ffffff"/>
              </a:buClr>
              <a:buFont typeface="Arial"/>
              <a:buChar char="•"/>
            </a:pPr>
            <a:r>
              <a:rPr b="0" lang="en-US" sz="2200" spc="-1" strike="noStrike">
                <a:solidFill>
                  <a:srgbClr val="ffffff"/>
                </a:solidFill>
                <a:latin typeface="Century Gothic"/>
                <a:ea typeface="DejaVu Sans"/>
              </a:rPr>
              <a:t>Type ‘print(‘hello world’) and press enter.</a:t>
            </a:r>
            <a:endParaRPr b="0" lang="en-US" sz="2200" spc="-1" strike="noStrike">
              <a:latin typeface="Arial"/>
            </a:endParaRPr>
          </a:p>
          <a:p>
            <a:pPr marL="228600" indent="-227160">
              <a:lnSpc>
                <a:spcPct val="90000"/>
              </a:lnSpc>
              <a:spcBef>
                <a:spcPts val="1001"/>
              </a:spcBef>
              <a:buClr>
                <a:srgbClr val="ffffff"/>
              </a:buClr>
              <a:buFont typeface="Arial"/>
              <a:buChar char="•"/>
            </a:pPr>
            <a:r>
              <a:rPr b="0" lang="en-US" sz="2200" spc="-1" strike="noStrike">
                <a:solidFill>
                  <a:srgbClr val="ffffff"/>
                </a:solidFill>
                <a:latin typeface="Century Gothic"/>
                <a:ea typeface="DejaVu Sans"/>
              </a:rPr>
              <a:t>‘</a:t>
            </a:r>
            <a:r>
              <a:rPr b="0" lang="en-US" sz="2200" spc="-1" strike="noStrike">
                <a:solidFill>
                  <a:srgbClr val="ffffff"/>
                </a:solidFill>
                <a:latin typeface="Century Gothic"/>
                <a:ea typeface="DejaVu Sans"/>
              </a:rPr>
              <a:t>hello world’ should be presented back to you on the screen</a:t>
            </a:r>
            <a:endParaRPr b="0" lang="en-US" sz="2200" spc="-1" strike="noStrike">
              <a:latin typeface="Arial"/>
            </a:endParaRPr>
          </a:p>
          <a:p>
            <a:pPr marL="228600" indent="-227160">
              <a:lnSpc>
                <a:spcPct val="90000"/>
              </a:lnSpc>
              <a:spcBef>
                <a:spcPts val="1001"/>
              </a:spcBef>
              <a:buClr>
                <a:srgbClr val="ffffff"/>
              </a:buClr>
              <a:buFont typeface="Arial"/>
              <a:buChar char="•"/>
            </a:pPr>
            <a:r>
              <a:rPr b="0" lang="en-US" sz="2200" spc="-1" strike="noStrike">
                <a:solidFill>
                  <a:srgbClr val="ffffff"/>
                </a:solidFill>
                <a:latin typeface="Century Gothic"/>
                <a:ea typeface="DejaVu Sans"/>
              </a:rPr>
              <a:t>Congratulations!  You have run your first python program</a:t>
            </a:r>
            <a:endParaRPr b="0" lang="en-US" sz="2200" spc="-1" strike="noStrike">
              <a:latin typeface="Arial"/>
            </a:endParaRPr>
          </a:p>
          <a:p>
            <a:pPr>
              <a:lnSpc>
                <a:spcPct val="90000"/>
              </a:lnSpc>
              <a:spcBef>
                <a:spcPts val="1001"/>
              </a:spcBef>
            </a:pP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0" name="Title 1"/>
          <p:cNvSpPr/>
          <p:nvPr/>
        </p:nvSpPr>
        <p:spPr>
          <a:xfrm>
            <a:off x="2895480" y="764280"/>
            <a:ext cx="8609040" cy="1291680"/>
          </a:xfrm>
          <a:prstGeom prst="rect">
            <a:avLst/>
          </a:prstGeom>
          <a:noFill/>
          <a:ln w="0">
            <a:noFill/>
          </a:ln>
        </p:spPr>
        <p:style>
          <a:lnRef idx="0"/>
          <a:fillRef idx="0"/>
          <a:effectRef idx="0"/>
          <a:fontRef idx="minor"/>
        </p:style>
        <p:txBody>
          <a:bodyPr lIns="90000" rIns="90000" tIns="45000" bIns="45000" anchor="ctr">
            <a:noAutofit/>
          </a:bodyPr>
          <a:p>
            <a:pPr algn="r">
              <a:lnSpc>
                <a:spcPct val="90000"/>
              </a:lnSpc>
            </a:pPr>
            <a:r>
              <a:rPr b="0" lang="en-US" sz="4000" spc="-1" strike="noStrike" cap="all">
                <a:solidFill>
                  <a:srgbClr val="ffffff"/>
                </a:solidFill>
                <a:latin typeface="Century Gothic"/>
                <a:ea typeface="DejaVu Sans"/>
              </a:rPr>
              <a:t>Common operations</a:t>
            </a:r>
            <a:endParaRPr b="0" lang="en-US" sz="4000" spc="-1" strike="noStrike">
              <a:latin typeface="Arial"/>
            </a:endParaRPr>
          </a:p>
        </p:txBody>
      </p:sp>
      <p:graphicFrame>
        <p:nvGraphicFramePr>
          <p:cNvPr id="391" name="Content Placeholder 3"/>
          <p:cNvGraphicFramePr/>
          <p:nvPr/>
        </p:nvGraphicFramePr>
        <p:xfrm>
          <a:off x="558360" y="1851120"/>
          <a:ext cx="10947240" cy="4569480"/>
        </p:xfrm>
        <a:graphic>
          <a:graphicData uri="http://schemas.openxmlformats.org/drawingml/2006/table">
            <a:tbl>
              <a:tblPr/>
              <a:tblGrid>
                <a:gridCol w="2233440"/>
                <a:gridCol w="1926720"/>
                <a:gridCol w="6787440"/>
              </a:tblGrid>
              <a:tr h="371520">
                <a:tc>
                  <a:txBody>
                    <a:bodyPr lIns="75600" rIns="75600">
                      <a:noAutofit/>
                    </a:bodyPr>
                    <a:p>
                      <a:pPr algn="ctr">
                        <a:lnSpc>
                          <a:spcPct val="100000"/>
                        </a:lnSpc>
                      </a:pPr>
                      <a:r>
                        <a:rPr b="0" lang="en-US" sz="2000" spc="-1" strike="noStrike">
                          <a:solidFill>
                            <a:srgbClr val="ffffff"/>
                          </a:solidFill>
                          <a:latin typeface="Century Gothic"/>
                        </a:rPr>
                        <a:t>Operation</a:t>
                      </a:r>
                      <a:endParaRPr b="0" lang="en-US" sz="2000" spc="-1" strike="noStrike">
                        <a:latin typeface="Arial"/>
                      </a:endParaRPr>
                    </a:p>
                  </a:txBody>
                  <a:tcPr marL="75600" marR="75600">
                    <a:noFill/>
                  </a:tcPr>
                </a:tc>
                <a:tc>
                  <a:txBody>
                    <a:bodyPr lIns="75600" rIns="75600">
                      <a:noAutofit/>
                    </a:bodyPr>
                    <a:p>
                      <a:pPr algn="ctr">
                        <a:lnSpc>
                          <a:spcPct val="100000"/>
                        </a:lnSpc>
                      </a:pPr>
                      <a:r>
                        <a:rPr b="0" lang="en-US" sz="2000" spc="-1" strike="noStrike">
                          <a:solidFill>
                            <a:srgbClr val="ffffff"/>
                          </a:solidFill>
                          <a:latin typeface="Century Gothic"/>
                        </a:rPr>
                        <a:t>Example</a:t>
                      </a:r>
                      <a:endParaRPr b="0" lang="en-US" sz="2000" spc="-1" strike="noStrike">
                        <a:latin typeface="Arial"/>
                      </a:endParaRPr>
                    </a:p>
                  </a:txBody>
                  <a:tcPr marL="75600" marR="75600">
                    <a:noFill/>
                  </a:tcPr>
                </a:tc>
                <a:tc>
                  <a:txBody>
                    <a:bodyPr lIns="75600" rIns="75600">
                      <a:noAutofit/>
                    </a:bodyPr>
                    <a:p>
                      <a:pPr algn="ctr">
                        <a:lnSpc>
                          <a:spcPct val="100000"/>
                        </a:lnSpc>
                      </a:pPr>
                      <a:r>
                        <a:rPr b="0" lang="en-US" sz="2000" spc="-1" strike="noStrike">
                          <a:solidFill>
                            <a:srgbClr val="ffffff"/>
                          </a:solidFill>
                          <a:latin typeface="Century Gothic"/>
                        </a:rPr>
                        <a:t>Result</a:t>
                      </a:r>
                      <a:endParaRPr b="0" lang="en-US" sz="2000" spc="-1" strike="noStrike">
                        <a:latin typeface="Arial"/>
                      </a:endParaRPr>
                    </a:p>
                  </a:txBody>
                  <a:tcPr marL="75600" marR="75600">
                    <a:noFill/>
                  </a:tcPr>
                </a:tc>
              </a:tr>
              <a:tr h="371520">
                <a:tc>
                  <a:txBody>
                    <a:bodyPr lIns="75600" rIns="75600">
                      <a:noAutofit/>
                    </a:bodyPr>
                    <a:p>
                      <a:pPr algn="ctr">
                        <a:lnSpc>
                          <a:spcPct val="100000"/>
                        </a:lnSpc>
                      </a:pPr>
                      <a:r>
                        <a:rPr b="0" lang="en-US" sz="2000" spc="-1" strike="noStrike">
                          <a:solidFill>
                            <a:srgbClr val="ffffff"/>
                          </a:solidFill>
                          <a:latin typeface="Century Gothic"/>
                        </a:rPr>
                        <a:t>in</a:t>
                      </a:r>
                      <a:endParaRPr b="0" lang="en-US" sz="2000" spc="-1" strike="noStrike">
                        <a:latin typeface="Arial"/>
                      </a:endParaRPr>
                    </a:p>
                  </a:txBody>
                  <a:tcPr marL="75600" marR="75600">
                    <a:noFill/>
                  </a:tcPr>
                </a:tc>
                <a:tc>
                  <a:txBody>
                    <a:bodyPr lIns="75600" rIns="75600">
                      <a:noAutofit/>
                    </a:bodyPr>
                    <a:p>
                      <a:pPr algn="ctr">
                        <a:lnSpc>
                          <a:spcPct val="100000"/>
                        </a:lnSpc>
                      </a:pPr>
                      <a:r>
                        <a:rPr b="0" lang="en-US" sz="2000" spc="-1" strike="noStrike">
                          <a:solidFill>
                            <a:srgbClr val="ffffff"/>
                          </a:solidFill>
                          <a:latin typeface="Century Gothic"/>
                        </a:rPr>
                        <a:t>x in s</a:t>
                      </a:r>
                      <a:endParaRPr b="0" lang="en-US" sz="2000" spc="-1" strike="noStrike">
                        <a:latin typeface="Arial"/>
                      </a:endParaRPr>
                    </a:p>
                  </a:txBody>
                  <a:tcPr marL="75600" marR="75600">
                    <a:noFill/>
                  </a:tcPr>
                </a:tc>
                <a:tc>
                  <a:txBody>
                    <a:bodyPr lIns="75600" rIns="75600">
                      <a:noAutofit/>
                    </a:bodyPr>
                    <a:p>
                      <a:pPr algn="ctr">
                        <a:lnSpc>
                          <a:spcPct val="100000"/>
                        </a:lnSpc>
                      </a:pPr>
                      <a:r>
                        <a:rPr b="0" lang="en-US" sz="2000" spc="-1" strike="noStrike">
                          <a:solidFill>
                            <a:srgbClr val="ffffff"/>
                          </a:solidFill>
                          <a:latin typeface="Century Gothic"/>
                        </a:rPr>
                        <a:t>True if x is contained within s</a:t>
                      </a:r>
                      <a:endParaRPr b="0" lang="en-US" sz="2000" spc="-1" strike="noStrike">
                        <a:latin typeface="Arial"/>
                      </a:endParaRPr>
                    </a:p>
                  </a:txBody>
                  <a:tcPr marL="75600" marR="75600">
                    <a:noFill/>
                  </a:tcPr>
                </a:tc>
              </a:tr>
              <a:tr h="371520">
                <a:tc>
                  <a:txBody>
                    <a:bodyPr lIns="75600" rIns="75600">
                      <a:noAutofit/>
                    </a:bodyPr>
                    <a:p>
                      <a:pPr algn="ctr">
                        <a:lnSpc>
                          <a:spcPct val="100000"/>
                        </a:lnSpc>
                      </a:pPr>
                      <a:r>
                        <a:rPr b="0" lang="en-US" sz="2000" spc="-1" strike="noStrike">
                          <a:solidFill>
                            <a:srgbClr val="ffffff"/>
                          </a:solidFill>
                          <a:latin typeface="Century Gothic"/>
                        </a:rPr>
                        <a:t>not in</a:t>
                      </a:r>
                      <a:endParaRPr b="0" lang="en-US" sz="2000" spc="-1" strike="noStrike">
                        <a:latin typeface="Arial"/>
                      </a:endParaRPr>
                    </a:p>
                  </a:txBody>
                  <a:tcPr marL="75600" marR="75600">
                    <a:noFill/>
                  </a:tcPr>
                </a:tc>
                <a:tc>
                  <a:txBody>
                    <a:bodyPr lIns="75600" rIns="75600">
                      <a:noAutofit/>
                    </a:bodyPr>
                    <a:p>
                      <a:pPr algn="ctr">
                        <a:lnSpc>
                          <a:spcPct val="100000"/>
                        </a:lnSpc>
                      </a:pPr>
                      <a:r>
                        <a:rPr b="0" lang="en-US" sz="2000" spc="-1" strike="noStrike">
                          <a:solidFill>
                            <a:srgbClr val="ffffff"/>
                          </a:solidFill>
                          <a:latin typeface="Century Gothic"/>
                        </a:rPr>
                        <a:t>x not in s</a:t>
                      </a:r>
                      <a:endParaRPr b="0" lang="en-US" sz="2000" spc="-1" strike="noStrike">
                        <a:latin typeface="Arial"/>
                      </a:endParaRPr>
                    </a:p>
                  </a:txBody>
                  <a:tcPr marL="75600" marR="75600">
                    <a:noFill/>
                  </a:tcPr>
                </a:tc>
                <a:tc>
                  <a:txBody>
                    <a:bodyPr lIns="75600" rIns="75600">
                      <a:noAutofit/>
                    </a:bodyPr>
                    <a:p>
                      <a:pPr algn="ctr">
                        <a:lnSpc>
                          <a:spcPct val="100000"/>
                        </a:lnSpc>
                      </a:pPr>
                      <a:r>
                        <a:rPr b="0" lang="en-US" sz="2000" spc="-1" strike="noStrike">
                          <a:solidFill>
                            <a:srgbClr val="ffffff"/>
                          </a:solidFill>
                          <a:latin typeface="Century Gothic"/>
                        </a:rPr>
                        <a:t>False if x is contained within s</a:t>
                      </a:r>
                      <a:endParaRPr b="0" lang="en-US" sz="2000" spc="-1" strike="noStrike">
                        <a:latin typeface="Arial"/>
                      </a:endParaRPr>
                    </a:p>
                  </a:txBody>
                  <a:tcPr marL="75600" marR="75600">
                    <a:noFill/>
                  </a:tcPr>
                </a:tc>
              </a:tr>
              <a:tr h="371520">
                <a:tc>
                  <a:txBody>
                    <a:bodyPr lIns="75600" rIns="75600">
                      <a:noAutofit/>
                    </a:bodyPr>
                    <a:p>
                      <a:pPr algn="ctr">
                        <a:lnSpc>
                          <a:spcPct val="100000"/>
                        </a:lnSpc>
                      </a:pPr>
                      <a:r>
                        <a:rPr b="0" lang="en-US" sz="2000" spc="-1" strike="noStrike">
                          <a:solidFill>
                            <a:srgbClr val="ffffff"/>
                          </a:solidFill>
                          <a:latin typeface="Century Gothic"/>
                        </a:rPr>
                        <a:t>+</a:t>
                      </a:r>
                      <a:endParaRPr b="0" lang="en-US" sz="2000" spc="-1" strike="noStrike">
                        <a:latin typeface="Arial"/>
                      </a:endParaRPr>
                    </a:p>
                  </a:txBody>
                  <a:tcPr marL="75600" marR="75600">
                    <a:noFill/>
                  </a:tcPr>
                </a:tc>
                <a:tc>
                  <a:txBody>
                    <a:bodyPr lIns="75600" rIns="75600">
                      <a:noAutofit/>
                    </a:bodyPr>
                    <a:p>
                      <a:pPr algn="ctr">
                        <a:lnSpc>
                          <a:spcPct val="100000"/>
                        </a:lnSpc>
                      </a:pPr>
                      <a:r>
                        <a:rPr b="0" lang="en-US" sz="2000" spc="-1" strike="noStrike">
                          <a:solidFill>
                            <a:srgbClr val="ffffff"/>
                          </a:solidFill>
                          <a:latin typeface="Century Gothic"/>
                        </a:rPr>
                        <a:t>s + t</a:t>
                      </a:r>
                      <a:endParaRPr b="0" lang="en-US" sz="2000" spc="-1" strike="noStrike">
                        <a:latin typeface="Arial"/>
                      </a:endParaRPr>
                    </a:p>
                  </a:txBody>
                  <a:tcPr marL="75600" marR="75600">
                    <a:noFill/>
                  </a:tcPr>
                </a:tc>
                <a:tc>
                  <a:txBody>
                    <a:bodyPr lIns="75600" rIns="75600">
                      <a:noAutofit/>
                    </a:bodyPr>
                    <a:p>
                      <a:pPr algn="ctr">
                        <a:lnSpc>
                          <a:spcPct val="100000"/>
                        </a:lnSpc>
                      </a:pPr>
                      <a:r>
                        <a:rPr b="0" lang="en-US" sz="2000" spc="-1" strike="noStrike">
                          <a:solidFill>
                            <a:srgbClr val="ffffff"/>
                          </a:solidFill>
                          <a:latin typeface="Century Gothic"/>
                        </a:rPr>
                        <a:t>will concatenate s and t</a:t>
                      </a:r>
                      <a:endParaRPr b="0" lang="en-US" sz="2000" spc="-1" strike="noStrike">
                        <a:latin typeface="Arial"/>
                      </a:endParaRPr>
                    </a:p>
                  </a:txBody>
                  <a:tcPr marL="75600" marR="75600">
                    <a:noFill/>
                  </a:tcPr>
                </a:tc>
              </a:tr>
              <a:tr h="371520">
                <a:tc>
                  <a:txBody>
                    <a:bodyPr lIns="75600" rIns="75600">
                      <a:noAutofit/>
                    </a:bodyPr>
                    <a:p>
                      <a:pPr algn="ctr">
                        <a:lnSpc>
                          <a:spcPct val="100000"/>
                        </a:lnSpc>
                      </a:pPr>
                      <a:r>
                        <a:rPr b="0" lang="en-US" sz="2000" spc="-1" strike="noStrike">
                          <a:solidFill>
                            <a:srgbClr val="ffffff"/>
                          </a:solidFill>
                          <a:latin typeface="Century Gothic"/>
                        </a:rPr>
                        <a:t>*</a:t>
                      </a:r>
                      <a:endParaRPr b="0" lang="en-US" sz="2000" spc="-1" strike="noStrike">
                        <a:latin typeface="Arial"/>
                      </a:endParaRPr>
                    </a:p>
                  </a:txBody>
                  <a:tcPr marL="75600" marR="75600">
                    <a:noFill/>
                  </a:tcPr>
                </a:tc>
                <a:tc>
                  <a:txBody>
                    <a:bodyPr lIns="75600" rIns="75600">
                      <a:noAutofit/>
                    </a:bodyPr>
                    <a:p>
                      <a:pPr algn="ctr">
                        <a:lnSpc>
                          <a:spcPct val="100000"/>
                        </a:lnSpc>
                      </a:pPr>
                      <a:r>
                        <a:rPr b="0" lang="en-US" sz="2000" spc="-1" strike="noStrike">
                          <a:solidFill>
                            <a:srgbClr val="ffffff"/>
                          </a:solidFill>
                          <a:latin typeface="Century Gothic"/>
                        </a:rPr>
                        <a:t>s * n or n * s</a:t>
                      </a:r>
                      <a:endParaRPr b="0" lang="en-US" sz="2000" spc="-1" strike="noStrike">
                        <a:latin typeface="Arial"/>
                      </a:endParaRPr>
                    </a:p>
                  </a:txBody>
                  <a:tcPr marL="75600" marR="75600">
                    <a:noFill/>
                  </a:tcPr>
                </a:tc>
                <a:tc>
                  <a:txBody>
                    <a:bodyPr lIns="75600" rIns="75600">
                      <a:noAutofit/>
                    </a:bodyPr>
                    <a:p>
                      <a:pPr algn="ctr">
                        <a:lnSpc>
                          <a:spcPct val="100000"/>
                        </a:lnSpc>
                      </a:pPr>
                      <a:r>
                        <a:rPr b="0" lang="en-US" sz="2000" spc="-1" strike="noStrike">
                          <a:solidFill>
                            <a:srgbClr val="ffffff"/>
                          </a:solidFill>
                          <a:latin typeface="Century Gothic"/>
                        </a:rPr>
                        <a:t>will add s to itself n times</a:t>
                      </a:r>
                      <a:endParaRPr b="0" lang="en-US" sz="2000" spc="-1" strike="noStrike">
                        <a:latin typeface="Arial"/>
                      </a:endParaRPr>
                    </a:p>
                  </a:txBody>
                  <a:tcPr marL="75600" marR="75600">
                    <a:noFill/>
                  </a:tcPr>
                </a:tc>
              </a:tr>
              <a:tr h="371520">
                <a:tc>
                  <a:txBody>
                    <a:bodyPr lIns="75600" rIns="75600">
                      <a:noAutofit/>
                    </a:bodyPr>
                    <a:p>
                      <a:pPr algn="ctr">
                        <a:lnSpc>
                          <a:spcPct val="100000"/>
                        </a:lnSpc>
                      </a:pPr>
                      <a:r>
                        <a:rPr b="0" lang="en-US" sz="2000" spc="-1" strike="noStrike">
                          <a:solidFill>
                            <a:srgbClr val="ffffff"/>
                          </a:solidFill>
                          <a:latin typeface="Century Gothic"/>
                        </a:rPr>
                        <a:t>len</a:t>
                      </a:r>
                      <a:endParaRPr b="0" lang="en-US" sz="2000" spc="-1" strike="noStrike">
                        <a:latin typeface="Arial"/>
                      </a:endParaRPr>
                    </a:p>
                  </a:txBody>
                  <a:tcPr marL="75600" marR="75600">
                    <a:noFill/>
                  </a:tcPr>
                </a:tc>
                <a:tc>
                  <a:txBody>
                    <a:bodyPr lIns="75600" rIns="75600">
                      <a:noAutofit/>
                    </a:bodyPr>
                    <a:p>
                      <a:pPr algn="ctr">
                        <a:lnSpc>
                          <a:spcPct val="100000"/>
                        </a:lnSpc>
                      </a:pPr>
                      <a:r>
                        <a:rPr b="0" lang="en-US" sz="2000" spc="-1" strike="noStrike">
                          <a:solidFill>
                            <a:srgbClr val="ffffff"/>
                          </a:solidFill>
                          <a:latin typeface="Century Gothic"/>
                        </a:rPr>
                        <a:t>len(s)</a:t>
                      </a:r>
                      <a:endParaRPr b="0" lang="en-US" sz="2000" spc="-1" strike="noStrike">
                        <a:latin typeface="Arial"/>
                      </a:endParaRPr>
                    </a:p>
                  </a:txBody>
                  <a:tcPr marL="75600" marR="75600">
                    <a:noFill/>
                  </a:tcPr>
                </a:tc>
                <a:tc>
                  <a:txBody>
                    <a:bodyPr lIns="75600" rIns="75600">
                      <a:noAutofit/>
                    </a:bodyPr>
                    <a:p>
                      <a:pPr algn="ctr">
                        <a:lnSpc>
                          <a:spcPct val="100000"/>
                        </a:lnSpc>
                      </a:pPr>
                      <a:r>
                        <a:rPr b="0" lang="en-US" sz="2000" spc="-1" strike="noStrike">
                          <a:solidFill>
                            <a:srgbClr val="ffffff"/>
                          </a:solidFill>
                          <a:latin typeface="Century Gothic"/>
                        </a:rPr>
                        <a:t>will return the length of s</a:t>
                      </a:r>
                      <a:endParaRPr b="0" lang="en-US" sz="2000" spc="-1" strike="noStrike">
                        <a:latin typeface="Arial"/>
                      </a:endParaRPr>
                    </a:p>
                  </a:txBody>
                  <a:tcPr marL="75600" marR="75600">
                    <a:noFill/>
                  </a:tcPr>
                </a:tc>
              </a:tr>
              <a:tr h="729000">
                <a:tc>
                  <a:txBody>
                    <a:bodyPr lIns="75600" rIns="75600">
                      <a:noAutofit/>
                    </a:bodyPr>
                    <a:p>
                      <a:pPr algn="ctr">
                        <a:lnSpc>
                          <a:spcPct val="100000"/>
                        </a:lnSpc>
                      </a:pPr>
                      <a:r>
                        <a:rPr b="0" lang="en-US" sz="2000" spc="-1" strike="noStrike">
                          <a:solidFill>
                            <a:srgbClr val="ffffff"/>
                          </a:solidFill>
                          <a:latin typeface="Century Gothic"/>
                        </a:rPr>
                        <a:t>min</a:t>
                      </a:r>
                      <a:endParaRPr b="0" lang="en-US" sz="2000" spc="-1" strike="noStrike">
                        <a:latin typeface="Arial"/>
                      </a:endParaRPr>
                    </a:p>
                  </a:txBody>
                  <a:tcPr marL="75600" marR="75600">
                    <a:noFill/>
                  </a:tcPr>
                </a:tc>
                <a:tc>
                  <a:txBody>
                    <a:bodyPr lIns="75600" rIns="75600">
                      <a:noAutofit/>
                    </a:bodyPr>
                    <a:p>
                      <a:pPr algn="ctr">
                        <a:lnSpc>
                          <a:spcPct val="100000"/>
                        </a:lnSpc>
                      </a:pPr>
                      <a:r>
                        <a:rPr b="0" lang="en-US" sz="2000" spc="-1" strike="noStrike">
                          <a:solidFill>
                            <a:srgbClr val="ffffff"/>
                          </a:solidFill>
                          <a:latin typeface="Century Gothic"/>
                        </a:rPr>
                        <a:t>min(s)</a:t>
                      </a:r>
                      <a:endParaRPr b="0" lang="en-US" sz="2000" spc="-1" strike="noStrike">
                        <a:latin typeface="Arial"/>
                      </a:endParaRPr>
                    </a:p>
                  </a:txBody>
                  <a:tcPr marL="75600" marR="75600">
                    <a:noFill/>
                  </a:tcPr>
                </a:tc>
                <a:tc>
                  <a:txBody>
                    <a:bodyPr lIns="75600" rIns="75600">
                      <a:noAutofit/>
                    </a:bodyPr>
                    <a:p>
                      <a:pPr algn="ctr">
                        <a:lnSpc>
                          <a:spcPct val="100000"/>
                        </a:lnSpc>
                      </a:pPr>
                      <a:r>
                        <a:rPr b="0" lang="en-US" sz="2000" spc="-1" strike="noStrike">
                          <a:solidFill>
                            <a:srgbClr val="ffffff"/>
                          </a:solidFill>
                          <a:latin typeface="Century Gothic"/>
                        </a:rPr>
                        <a:t>the minimum value of s. Might not be too terribly useful on a string</a:t>
                      </a:r>
                      <a:endParaRPr b="0" lang="en-US" sz="2000" spc="-1" strike="noStrike">
                        <a:latin typeface="Arial"/>
                      </a:endParaRPr>
                    </a:p>
                  </a:txBody>
                  <a:tcPr marL="75600" marR="75600">
                    <a:noFill/>
                  </a:tcPr>
                </a:tc>
              </a:tr>
              <a:tr h="729000">
                <a:tc>
                  <a:txBody>
                    <a:bodyPr lIns="75600" rIns="75600">
                      <a:noAutofit/>
                    </a:bodyPr>
                    <a:p>
                      <a:pPr algn="ctr">
                        <a:lnSpc>
                          <a:spcPct val="100000"/>
                        </a:lnSpc>
                      </a:pPr>
                      <a:r>
                        <a:rPr b="0" lang="en-US" sz="2000" spc="-1" strike="noStrike">
                          <a:solidFill>
                            <a:srgbClr val="ffffff"/>
                          </a:solidFill>
                          <a:latin typeface="Century Gothic"/>
                        </a:rPr>
                        <a:t>max</a:t>
                      </a:r>
                      <a:endParaRPr b="0" lang="en-US" sz="2000" spc="-1" strike="noStrike">
                        <a:latin typeface="Arial"/>
                      </a:endParaRPr>
                    </a:p>
                  </a:txBody>
                  <a:tcPr marL="75600" marR="75600">
                    <a:noFill/>
                  </a:tcPr>
                </a:tc>
                <a:tc>
                  <a:txBody>
                    <a:bodyPr lIns="75600" rIns="75600">
                      <a:noAutofit/>
                    </a:bodyPr>
                    <a:p>
                      <a:pPr algn="ctr">
                        <a:lnSpc>
                          <a:spcPct val="100000"/>
                        </a:lnSpc>
                      </a:pPr>
                      <a:r>
                        <a:rPr b="0" lang="en-US" sz="2000" spc="-1" strike="noStrike">
                          <a:solidFill>
                            <a:srgbClr val="ffffff"/>
                          </a:solidFill>
                          <a:latin typeface="Century Gothic"/>
                        </a:rPr>
                        <a:t>max(s)</a:t>
                      </a:r>
                      <a:endParaRPr b="0" lang="en-US" sz="2000" spc="-1" strike="noStrike">
                        <a:latin typeface="Arial"/>
                      </a:endParaRPr>
                    </a:p>
                  </a:txBody>
                  <a:tcPr marL="75600" marR="75600">
                    <a:noFill/>
                  </a:tcPr>
                </a:tc>
                <a:tc>
                  <a:txBody>
                    <a:bodyPr lIns="75600" rIns="75600">
                      <a:noAutofit/>
                    </a:bodyPr>
                    <a:p>
                      <a:pPr algn="ctr">
                        <a:lnSpc>
                          <a:spcPct val="100000"/>
                        </a:lnSpc>
                      </a:pPr>
                      <a:r>
                        <a:rPr b="0" lang="en-US" sz="2000" spc="-1" strike="noStrike">
                          <a:solidFill>
                            <a:srgbClr val="ffffff"/>
                          </a:solidFill>
                          <a:latin typeface="Century Gothic"/>
                        </a:rPr>
                        <a:t>the maximum value of s. Might not be too terribly useful on a string</a:t>
                      </a:r>
                      <a:endParaRPr b="0" lang="en-US" sz="2000" spc="-1" strike="noStrike">
                        <a:latin typeface="Arial"/>
                      </a:endParaRPr>
                    </a:p>
                  </a:txBody>
                  <a:tcPr marL="75600" marR="75600">
                    <a:noFill/>
                  </a:tcPr>
                </a:tc>
              </a:tr>
              <a:tr h="371520">
                <a:tc>
                  <a:txBody>
                    <a:bodyPr lIns="75600" rIns="75600">
                      <a:noAutofit/>
                    </a:bodyPr>
                    <a:p>
                      <a:pPr algn="ctr">
                        <a:lnSpc>
                          <a:spcPct val="100000"/>
                        </a:lnSpc>
                      </a:pPr>
                      <a:r>
                        <a:rPr b="0" lang="en-US" sz="2000" spc="-1" strike="noStrike">
                          <a:solidFill>
                            <a:srgbClr val="ffffff"/>
                          </a:solidFill>
                          <a:latin typeface="Century Gothic"/>
                        </a:rPr>
                        <a:t>chr</a:t>
                      </a:r>
                      <a:endParaRPr b="0" lang="en-US" sz="2000" spc="-1" strike="noStrike">
                        <a:latin typeface="Arial"/>
                      </a:endParaRPr>
                    </a:p>
                  </a:txBody>
                  <a:tcPr marL="75600" marR="75600">
                    <a:noFill/>
                  </a:tcPr>
                </a:tc>
                <a:tc>
                  <a:txBody>
                    <a:bodyPr lIns="75600" rIns="75600">
                      <a:noAutofit/>
                    </a:bodyPr>
                    <a:p>
                      <a:pPr algn="ctr">
                        <a:lnSpc>
                          <a:spcPct val="100000"/>
                        </a:lnSpc>
                      </a:pPr>
                      <a:r>
                        <a:rPr b="0" lang="en-US" sz="2000" spc="-1" strike="noStrike">
                          <a:solidFill>
                            <a:srgbClr val="ffffff"/>
                          </a:solidFill>
                          <a:latin typeface="Century Gothic"/>
                        </a:rPr>
                        <a:t>chr(n)</a:t>
                      </a:r>
                      <a:endParaRPr b="0" lang="en-US" sz="2000" spc="-1" strike="noStrike">
                        <a:latin typeface="Arial"/>
                      </a:endParaRPr>
                    </a:p>
                  </a:txBody>
                  <a:tcPr marL="75600" marR="75600">
                    <a:noFill/>
                  </a:tcPr>
                </a:tc>
                <a:tc>
                  <a:txBody>
                    <a:bodyPr lIns="75600" rIns="75600">
                      <a:noAutofit/>
                    </a:bodyPr>
                    <a:p>
                      <a:pPr algn="ctr">
                        <a:lnSpc>
                          <a:spcPct val="100000"/>
                        </a:lnSpc>
                      </a:pPr>
                      <a:r>
                        <a:rPr b="0" lang="en-US" sz="2000" spc="-1" strike="noStrike">
                          <a:solidFill>
                            <a:srgbClr val="ffffff"/>
                          </a:solidFill>
                          <a:latin typeface="Century Gothic"/>
                        </a:rPr>
                        <a:t>Converts an integer to a string</a:t>
                      </a:r>
                      <a:endParaRPr b="0" lang="en-US" sz="2000" spc="-1" strike="noStrike">
                        <a:latin typeface="Arial"/>
                      </a:endParaRPr>
                    </a:p>
                  </a:txBody>
                  <a:tcPr marL="75600" marR="75600">
                    <a:noFill/>
                  </a:tcPr>
                </a:tc>
              </a:tr>
              <a:tr h="511200">
                <a:tc>
                  <a:txBody>
                    <a:bodyPr lIns="75600" rIns="75600">
                      <a:noAutofit/>
                    </a:bodyPr>
                    <a:p>
                      <a:pPr algn="ctr">
                        <a:lnSpc>
                          <a:spcPct val="100000"/>
                        </a:lnSpc>
                      </a:pPr>
                      <a:r>
                        <a:rPr b="0" lang="en-US" sz="2000" spc="-1" strike="noStrike">
                          <a:solidFill>
                            <a:srgbClr val="ffffff"/>
                          </a:solidFill>
                          <a:latin typeface="Century Gothic"/>
                        </a:rPr>
                        <a:t>str</a:t>
                      </a:r>
                      <a:endParaRPr b="0" lang="en-US" sz="2000" spc="-1" strike="noStrike">
                        <a:latin typeface="Arial"/>
                      </a:endParaRPr>
                    </a:p>
                  </a:txBody>
                  <a:tcPr marL="75600" marR="75600">
                    <a:noFill/>
                  </a:tcPr>
                </a:tc>
                <a:tc>
                  <a:txBody>
                    <a:bodyPr lIns="75600" rIns="75600">
                      <a:noAutofit/>
                    </a:bodyPr>
                    <a:p>
                      <a:pPr algn="ctr">
                        <a:lnSpc>
                          <a:spcPct val="100000"/>
                        </a:lnSpc>
                      </a:pPr>
                      <a:r>
                        <a:rPr b="0" lang="en-US" sz="2000" spc="-1" strike="noStrike">
                          <a:solidFill>
                            <a:srgbClr val="ffffff"/>
                          </a:solidFill>
                          <a:latin typeface="Century Gothic"/>
                        </a:rPr>
                        <a:t>str(0)</a:t>
                      </a:r>
                      <a:endParaRPr b="0" lang="en-US" sz="2000" spc="-1" strike="noStrike">
                        <a:latin typeface="Arial"/>
                      </a:endParaRPr>
                    </a:p>
                  </a:txBody>
                  <a:tcPr marL="75600" marR="75600">
                    <a:noFill/>
                  </a:tcPr>
                </a:tc>
                <a:tc>
                  <a:txBody>
                    <a:bodyPr lIns="75600" rIns="75600">
                      <a:noAutofit/>
                    </a:bodyPr>
                    <a:p>
                      <a:pPr algn="ctr">
                        <a:lnSpc>
                          <a:spcPct val="100000"/>
                        </a:lnSpc>
                      </a:pPr>
                      <a:r>
                        <a:rPr b="0" lang="en-US" sz="2000" spc="-1" strike="noStrike">
                          <a:solidFill>
                            <a:srgbClr val="ffffff"/>
                          </a:solidFill>
                          <a:latin typeface="Century Gothic"/>
                        </a:rPr>
                        <a:t>returns a string representation of an object</a:t>
                      </a:r>
                      <a:endParaRPr b="0" lang="en-US" sz="2000" spc="-1" strike="noStrike">
                        <a:latin typeface="Arial"/>
                      </a:endParaRPr>
                    </a:p>
                  </a:txBody>
                  <a:tcPr marL="75600" marR="75600">
                    <a:noFill/>
                  </a:tcPr>
                </a:tc>
              </a:tr>
            </a:tbl>
          </a:graphicData>
        </a:graphic>
      </p:graphicFrame>
    </p:spTree>
  </p:cSld>
  <mc:AlternateContent>
    <mc:Choice Requires="p14">
      <p:transition spd="slow" p14:dur="2000"/>
    </mc:Choice>
    <mc:Fallback>
      <p:transition spd="slow"/>
    </mc:Fallback>
  </mc:AlternateContent>
</p:sld>
</file>

<file path=ppt/slides/slide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2" name="Title 1"/>
          <p:cNvSpPr/>
          <p:nvPr/>
        </p:nvSpPr>
        <p:spPr>
          <a:xfrm>
            <a:off x="2895480" y="764280"/>
            <a:ext cx="8609040" cy="1291680"/>
          </a:xfrm>
          <a:prstGeom prst="rect">
            <a:avLst/>
          </a:prstGeom>
          <a:noFill/>
          <a:ln w="0">
            <a:noFill/>
          </a:ln>
        </p:spPr>
        <p:style>
          <a:lnRef idx="0"/>
          <a:fillRef idx="0"/>
          <a:effectRef idx="0"/>
          <a:fontRef idx="minor"/>
        </p:style>
        <p:txBody>
          <a:bodyPr lIns="90000" rIns="90000" tIns="45000" bIns="45000" anchor="ctr">
            <a:noAutofit/>
          </a:bodyPr>
          <a:p>
            <a:pPr algn="r">
              <a:lnSpc>
                <a:spcPct val="90000"/>
              </a:lnSpc>
            </a:pPr>
            <a:r>
              <a:rPr b="0" lang="en-US" sz="4000" spc="-1" strike="noStrike" cap="all">
                <a:solidFill>
                  <a:srgbClr val="ffffff"/>
                </a:solidFill>
                <a:latin typeface="Century Gothic"/>
                <a:ea typeface="DejaVu Sans"/>
              </a:rPr>
              <a:t>Common String Methods</a:t>
            </a:r>
            <a:endParaRPr b="0" lang="en-US" sz="4000" spc="-1" strike="noStrike">
              <a:latin typeface="Arial"/>
            </a:endParaRPr>
          </a:p>
        </p:txBody>
      </p:sp>
      <p:graphicFrame>
        <p:nvGraphicFramePr>
          <p:cNvPr id="393" name="Content Placeholder 4"/>
          <p:cNvGraphicFramePr/>
          <p:nvPr/>
        </p:nvGraphicFramePr>
        <p:xfrm>
          <a:off x="685800" y="2193840"/>
          <a:ext cx="10819800" cy="3075480"/>
        </p:xfrm>
        <a:graphic>
          <a:graphicData uri="http://schemas.openxmlformats.org/drawingml/2006/table">
            <a:tbl>
              <a:tblPr/>
              <a:tblGrid>
                <a:gridCol w="1600200"/>
                <a:gridCol w="9219960"/>
              </a:tblGrid>
              <a:tr h="370800">
                <a:tc>
                  <a:txBody>
                    <a:bodyPr>
                      <a:noAutofit/>
                    </a:bodyPr>
                    <a:p>
                      <a:pPr algn="ctr">
                        <a:lnSpc>
                          <a:spcPct val="100000"/>
                        </a:lnSpc>
                      </a:pPr>
                      <a:r>
                        <a:rPr b="1" lang="en-US" sz="1800" spc="-1" strike="noStrike">
                          <a:solidFill>
                            <a:srgbClr val="ffffff"/>
                          </a:solidFill>
                          <a:latin typeface="Century Gothic"/>
                        </a:rPr>
                        <a:t>Method</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df2e28"/>
                    </a:solidFill>
                  </a:tcPr>
                </a:tc>
                <a:tc>
                  <a:txBody>
                    <a:bodyPr>
                      <a:noAutofit/>
                    </a:bodyPr>
                    <a:p>
                      <a:pPr algn="ctr">
                        <a:lnSpc>
                          <a:spcPct val="100000"/>
                        </a:lnSpc>
                      </a:pPr>
                      <a:r>
                        <a:rPr b="1" lang="en-US" sz="1800" spc="-1" strike="noStrike">
                          <a:solidFill>
                            <a:srgbClr val="ffffff"/>
                          </a:solidFill>
                          <a:latin typeface="Century Gothic"/>
                        </a:rPr>
                        <a:t>Meanings</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df2e28"/>
                    </a:solidFill>
                  </a:tcPr>
                </a:tc>
              </a:tr>
              <a:tr h="370800">
                <a:tc>
                  <a:txBody>
                    <a:bodyPr>
                      <a:noAutofit/>
                    </a:bodyPr>
                    <a:p>
                      <a:pPr>
                        <a:lnSpc>
                          <a:spcPct val="100000"/>
                        </a:lnSpc>
                      </a:pPr>
                      <a:r>
                        <a:rPr b="0" lang="en-US" sz="1800" spc="-1" strike="noStrike">
                          <a:solidFill>
                            <a:srgbClr val="000000"/>
                          </a:solidFill>
                          <a:latin typeface="Century Gothic"/>
                        </a:rPr>
                        <a:t>lower()</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2cdcd"/>
                    </a:solidFill>
                  </a:tcPr>
                </a:tc>
                <a:tc>
                  <a:txBody>
                    <a:bodyPr>
                      <a:noAutofit/>
                    </a:bodyPr>
                    <a:p>
                      <a:pPr>
                        <a:lnSpc>
                          <a:spcPct val="100000"/>
                        </a:lnSpc>
                      </a:pPr>
                      <a:r>
                        <a:rPr b="0" lang="en-US" sz="1800" spc="-1" strike="noStrike">
                          <a:solidFill>
                            <a:srgbClr val="000000"/>
                          </a:solidFill>
                          <a:latin typeface="Century Gothic"/>
                        </a:rPr>
                        <a:t>Converts to lower case</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2cdcd"/>
                    </a:solidFill>
                  </a:tcPr>
                </a:tc>
              </a:tr>
              <a:tr h="370800">
                <a:tc>
                  <a:txBody>
                    <a:bodyPr>
                      <a:noAutofit/>
                    </a:bodyPr>
                    <a:p>
                      <a:pPr>
                        <a:lnSpc>
                          <a:spcPct val="100000"/>
                        </a:lnSpc>
                      </a:pPr>
                      <a:r>
                        <a:rPr b="0" lang="en-US" sz="1800" spc="-1" strike="noStrike">
                          <a:solidFill>
                            <a:srgbClr val="000000"/>
                          </a:solidFill>
                          <a:latin typeface="Century Gothic"/>
                        </a:rPr>
                        <a:t>upper()</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9e7e7"/>
                    </a:solidFill>
                  </a:tcPr>
                </a:tc>
                <a:tc>
                  <a:txBody>
                    <a:bodyPr>
                      <a:noAutofit/>
                    </a:bodyPr>
                    <a:p>
                      <a:pPr>
                        <a:lnSpc>
                          <a:spcPct val="100000"/>
                        </a:lnSpc>
                      </a:pPr>
                      <a:r>
                        <a:rPr b="0" lang="en-US" sz="1800" spc="-1" strike="noStrike">
                          <a:solidFill>
                            <a:srgbClr val="000000"/>
                          </a:solidFill>
                          <a:latin typeface="Century Gothic"/>
                        </a:rPr>
                        <a:t>Converts to upper case</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9e7e7"/>
                    </a:solidFill>
                  </a:tcPr>
                </a:tc>
              </a:tr>
              <a:tr h="622440">
                <a:tc>
                  <a:txBody>
                    <a:bodyPr>
                      <a:noAutofit/>
                    </a:bodyPr>
                    <a:p>
                      <a:pPr>
                        <a:lnSpc>
                          <a:spcPct val="100000"/>
                        </a:lnSpc>
                      </a:pPr>
                      <a:r>
                        <a:rPr b="0" lang="en-US" sz="1800" spc="-1" strike="noStrike">
                          <a:solidFill>
                            <a:srgbClr val="000000"/>
                          </a:solidFill>
                          <a:latin typeface="Century Gothic"/>
                        </a:rPr>
                        <a:t>strip()</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2cdcd"/>
                    </a:solidFill>
                  </a:tcPr>
                </a:tc>
                <a:tc>
                  <a:txBody>
                    <a:bodyPr>
                      <a:noAutofit/>
                    </a:bodyPr>
                    <a:p>
                      <a:pPr>
                        <a:lnSpc>
                          <a:spcPct val="100000"/>
                        </a:lnSpc>
                      </a:pPr>
                      <a:r>
                        <a:rPr b="0" lang="en-US" sz="1800" spc="-1" strike="noStrike">
                          <a:solidFill>
                            <a:srgbClr val="000000"/>
                          </a:solidFill>
                          <a:latin typeface="Century Gothic"/>
                        </a:rPr>
                        <a:t>Removes leading and trailing spaces from string. lstrip() and rstrip() will  strip left and right respectively</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2cdcd"/>
                    </a:solidFill>
                  </a:tcPr>
                </a:tc>
              </a:tr>
              <a:tr h="370800">
                <a:tc>
                  <a:txBody>
                    <a:bodyPr>
                      <a:noAutofit/>
                    </a:bodyPr>
                    <a:p>
                      <a:pPr>
                        <a:lnSpc>
                          <a:spcPct val="100000"/>
                        </a:lnSpc>
                      </a:pPr>
                      <a:r>
                        <a:rPr b="0" lang="en-US" sz="1800" spc="-1" strike="noStrike">
                          <a:solidFill>
                            <a:srgbClr val="000000"/>
                          </a:solidFill>
                          <a:latin typeface="Century Gothic"/>
                        </a:rPr>
                        <a:t>split()</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9e7e7"/>
                    </a:solidFill>
                  </a:tcPr>
                </a:tc>
                <a:tc>
                  <a:txBody>
                    <a:bodyPr>
                      <a:noAutofit/>
                    </a:bodyPr>
                    <a:p>
                      <a:pPr>
                        <a:lnSpc>
                          <a:spcPct val="100000"/>
                        </a:lnSpc>
                      </a:pPr>
                      <a:r>
                        <a:rPr b="0" lang="en-US" sz="1800" spc="-1" strike="noStrike">
                          <a:solidFill>
                            <a:srgbClr val="000000"/>
                          </a:solidFill>
                          <a:latin typeface="Century Gothic"/>
                        </a:rPr>
                        <a:t>Will take a string a return a list based on the delimiter</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9e7e7"/>
                    </a:solidFill>
                  </a:tcPr>
                </a:tc>
              </a:tr>
              <a:tr h="622440">
                <a:tc>
                  <a:txBody>
                    <a:bodyPr>
                      <a:noAutofit/>
                    </a:bodyPr>
                    <a:p>
                      <a:pPr>
                        <a:lnSpc>
                          <a:spcPct val="100000"/>
                        </a:lnSpc>
                      </a:pPr>
                      <a:r>
                        <a:rPr b="0" lang="en-US" sz="1800" spc="-1" strike="noStrike">
                          <a:solidFill>
                            <a:srgbClr val="000000"/>
                          </a:solidFill>
                          <a:latin typeface="Century Gothic"/>
                        </a:rPr>
                        <a:t>join()</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2cdcd"/>
                    </a:solidFill>
                  </a:tcPr>
                </a:tc>
                <a:tc>
                  <a:txBody>
                    <a:bodyPr>
                      <a:noAutofit/>
                    </a:bodyPr>
                    <a:p>
                      <a:pPr>
                        <a:lnSpc>
                          <a:spcPct val="100000"/>
                        </a:lnSpc>
                      </a:pPr>
                      <a:r>
                        <a:rPr b="0" lang="en-US" sz="1800" spc="-1" strike="noStrike">
                          <a:solidFill>
                            <a:srgbClr val="000000"/>
                          </a:solidFill>
                          <a:latin typeface="Century Gothic"/>
                        </a:rPr>
                        <a:t>The opposite of split().  Will create a string from a list using the string as delimiter</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2cdcd"/>
                    </a:solidFill>
                  </a:tcPr>
                </a:tc>
              </a:tr>
              <a:tr h="347760">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9e7e7"/>
                    </a:solidFill>
                  </a:tcPr>
                </a:tc>
                <a:tc>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9e7e7"/>
                    </a:solidFill>
                  </a:tcPr>
                </a:tc>
              </a:tr>
            </a:tbl>
          </a:graphicData>
        </a:graphic>
      </p:graphicFrame>
    </p:spTree>
  </p:cSld>
  <mc:AlternateContent>
    <mc:Choice Requires="p14">
      <p:transition spd="slow" p14:dur="2000"/>
    </mc:Choice>
    <mc:Fallback>
      <p:transition spd="slow"/>
    </mc:Fallback>
  </mc:AlternateContent>
</p:sld>
</file>

<file path=ppt/slides/slide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4" name="Title 1"/>
          <p:cNvSpPr/>
          <p:nvPr/>
        </p:nvSpPr>
        <p:spPr>
          <a:xfrm>
            <a:off x="2895480" y="764280"/>
            <a:ext cx="8609040" cy="1291680"/>
          </a:xfrm>
          <a:prstGeom prst="rect">
            <a:avLst/>
          </a:prstGeom>
          <a:noFill/>
          <a:ln w="0">
            <a:noFill/>
          </a:ln>
        </p:spPr>
        <p:style>
          <a:lnRef idx="0"/>
          <a:fillRef idx="0"/>
          <a:effectRef idx="0"/>
          <a:fontRef idx="minor"/>
        </p:style>
        <p:txBody>
          <a:bodyPr lIns="90000" rIns="90000" tIns="45000" bIns="45000" anchor="ctr">
            <a:noAutofit/>
          </a:bodyPr>
          <a:p>
            <a:pPr algn="r">
              <a:lnSpc>
                <a:spcPct val="90000"/>
              </a:lnSpc>
            </a:pPr>
            <a:r>
              <a:rPr b="0" lang="en-US" sz="4000" spc="-1" strike="noStrike" cap="all">
                <a:solidFill>
                  <a:srgbClr val="ffffff"/>
                </a:solidFill>
                <a:latin typeface="Century Gothic"/>
                <a:ea typeface="DejaVu Sans"/>
              </a:rPr>
              <a:t>Common Methods Example</a:t>
            </a:r>
            <a:endParaRPr b="0" lang="en-US" sz="4000" spc="-1" strike="noStrike">
              <a:latin typeface="Arial"/>
            </a:endParaRPr>
          </a:p>
        </p:txBody>
      </p:sp>
      <p:pic>
        <p:nvPicPr>
          <p:cNvPr id="395" name="Picture 4" descr=""/>
          <p:cNvPicPr/>
          <p:nvPr/>
        </p:nvPicPr>
        <p:blipFill>
          <a:blip r:embed="rId1"/>
          <a:stretch/>
        </p:blipFill>
        <p:spPr>
          <a:xfrm>
            <a:off x="685800" y="2155320"/>
            <a:ext cx="5535720" cy="1433520"/>
          </a:xfrm>
          <a:prstGeom prst="rect">
            <a:avLst/>
          </a:prstGeom>
          <a:ln w="0">
            <a:noFill/>
          </a:ln>
        </p:spPr>
      </p:pic>
      <p:pic>
        <p:nvPicPr>
          <p:cNvPr id="396" name="" descr=""/>
          <p:cNvPicPr/>
          <p:nvPr/>
        </p:nvPicPr>
        <p:blipFill>
          <a:blip r:embed="rId2"/>
          <a:stretch/>
        </p:blipFill>
        <p:spPr>
          <a:xfrm>
            <a:off x="5867640" y="3886200"/>
            <a:ext cx="5637240" cy="2322720"/>
          </a:xfrm>
          <a:prstGeom prst="rect">
            <a:avLst/>
          </a:prstGeom>
          <a:ln w="0">
            <a:noFill/>
          </a:ln>
        </p:spPr>
      </p:pic>
    </p:spTree>
  </p:cSld>
  <mc:AlternateContent>
    <mc:Choice Requires="p14">
      <p:transition spd="slow" p14:dur="2000"/>
    </mc:Choice>
    <mc:Fallback>
      <p:transition spd="slow"/>
    </mc:Fallback>
  </mc:AlternateContent>
</p:sld>
</file>

<file path=ppt/slides/slide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7" name="Title 1"/>
          <p:cNvSpPr/>
          <p:nvPr/>
        </p:nvSpPr>
        <p:spPr>
          <a:xfrm>
            <a:off x="2895480" y="764280"/>
            <a:ext cx="8609040" cy="1291680"/>
          </a:xfrm>
          <a:prstGeom prst="rect">
            <a:avLst/>
          </a:prstGeom>
          <a:noFill/>
          <a:ln w="0">
            <a:noFill/>
          </a:ln>
        </p:spPr>
        <p:style>
          <a:lnRef idx="0"/>
          <a:fillRef idx="0"/>
          <a:effectRef idx="0"/>
          <a:fontRef idx="minor"/>
        </p:style>
        <p:txBody>
          <a:bodyPr lIns="90000" rIns="90000" tIns="45000" bIns="45000" anchor="ctr">
            <a:noAutofit/>
          </a:bodyPr>
          <a:p>
            <a:pPr algn="r">
              <a:lnSpc>
                <a:spcPct val="90000"/>
              </a:lnSpc>
            </a:pPr>
            <a:r>
              <a:rPr b="0" lang="en-US" sz="4000" spc="-1" strike="noStrike" cap="all">
                <a:solidFill>
                  <a:srgbClr val="ffffff"/>
                </a:solidFill>
                <a:latin typeface="Century Gothic"/>
                <a:ea typeface="DejaVu Sans"/>
              </a:rPr>
              <a:t>Common Methods Example</a:t>
            </a:r>
            <a:endParaRPr b="0" lang="en-US" sz="4000" spc="-1" strike="noStrike">
              <a:latin typeface="Arial"/>
            </a:endParaRPr>
          </a:p>
        </p:txBody>
      </p:sp>
      <p:pic>
        <p:nvPicPr>
          <p:cNvPr id="398" name="Picture 5" descr=""/>
          <p:cNvPicPr/>
          <p:nvPr/>
        </p:nvPicPr>
        <p:blipFill>
          <a:blip r:embed="rId1"/>
          <a:stretch/>
        </p:blipFill>
        <p:spPr>
          <a:xfrm>
            <a:off x="685800" y="2194560"/>
            <a:ext cx="9205920" cy="1420920"/>
          </a:xfrm>
          <a:prstGeom prst="rect">
            <a:avLst/>
          </a:prstGeom>
          <a:ln w="0">
            <a:noFill/>
          </a:ln>
        </p:spPr>
      </p:pic>
      <p:pic>
        <p:nvPicPr>
          <p:cNvPr id="399" name="Picture 7" descr=""/>
          <p:cNvPicPr/>
          <p:nvPr/>
        </p:nvPicPr>
        <p:blipFill>
          <a:blip r:embed="rId2"/>
          <a:stretch/>
        </p:blipFill>
        <p:spPr>
          <a:xfrm>
            <a:off x="5270400" y="4606560"/>
            <a:ext cx="6234120" cy="621000"/>
          </a:xfrm>
          <a:prstGeom prst="rect">
            <a:avLst/>
          </a:prstGeom>
          <a:ln w="0">
            <a:noFill/>
          </a:ln>
        </p:spPr>
      </p:pic>
    </p:spTree>
  </p:cSld>
  <mc:AlternateContent>
    <mc:Choice Requires="p14">
      <p:transition spd="slow" p14:dur="2000"/>
    </mc:Choice>
    <mc:Fallback>
      <p:transition spd="slow"/>
    </mc:Fallback>
  </mc:AlternateContent>
</p:sld>
</file>

<file path=ppt/slides/slide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0" name="Title 1"/>
          <p:cNvSpPr/>
          <p:nvPr/>
        </p:nvSpPr>
        <p:spPr>
          <a:xfrm>
            <a:off x="2895480" y="764280"/>
            <a:ext cx="8609040" cy="1291680"/>
          </a:xfrm>
          <a:prstGeom prst="rect">
            <a:avLst/>
          </a:prstGeom>
          <a:noFill/>
          <a:ln w="0">
            <a:noFill/>
          </a:ln>
        </p:spPr>
        <p:style>
          <a:lnRef idx="0"/>
          <a:fillRef idx="0"/>
          <a:effectRef idx="0"/>
          <a:fontRef idx="minor"/>
        </p:style>
        <p:txBody>
          <a:bodyPr lIns="90000" rIns="90000" tIns="45000" bIns="45000" anchor="ctr">
            <a:noAutofit/>
          </a:bodyPr>
          <a:p>
            <a:pPr algn="r">
              <a:lnSpc>
                <a:spcPct val="90000"/>
              </a:lnSpc>
            </a:pPr>
            <a:r>
              <a:rPr b="0" lang="en-US" sz="4000" spc="-1" strike="noStrike" cap="all">
                <a:solidFill>
                  <a:srgbClr val="ffffff"/>
                </a:solidFill>
                <a:latin typeface="Century Gothic"/>
                <a:ea typeface="DejaVu Sans"/>
              </a:rPr>
              <a:t>Slicing Strings</a:t>
            </a:r>
            <a:endParaRPr b="0" lang="en-US" sz="4000" spc="-1" strike="noStrike">
              <a:latin typeface="Arial"/>
            </a:endParaRPr>
          </a:p>
        </p:txBody>
      </p:sp>
      <p:graphicFrame>
        <p:nvGraphicFramePr>
          <p:cNvPr id="401" name="Content Placeholder 3"/>
          <p:cNvGraphicFramePr/>
          <p:nvPr/>
        </p:nvGraphicFramePr>
        <p:xfrm>
          <a:off x="546840" y="2057400"/>
          <a:ext cx="11097360" cy="4416840"/>
        </p:xfrm>
        <a:graphic>
          <a:graphicData uri="http://schemas.openxmlformats.org/drawingml/2006/table">
            <a:tbl>
              <a:tblPr/>
              <a:tblGrid>
                <a:gridCol w="2563560"/>
                <a:gridCol w="2367360"/>
                <a:gridCol w="6166800"/>
              </a:tblGrid>
              <a:tr h="363600">
                <a:tc>
                  <a:txBody>
                    <a:bodyPr lIns="68040" rIns="68040">
                      <a:noAutofit/>
                    </a:bodyPr>
                    <a:p>
                      <a:pPr algn="ctr">
                        <a:lnSpc>
                          <a:spcPct val="100000"/>
                        </a:lnSpc>
                      </a:pPr>
                      <a:r>
                        <a:rPr b="1" lang="en-US" sz="2000" spc="-1" strike="noStrike">
                          <a:solidFill>
                            <a:srgbClr val="ffffff"/>
                          </a:solidFill>
                          <a:latin typeface="Century Gothic"/>
                        </a:rPr>
                        <a:t>Operation</a:t>
                      </a:r>
                      <a:endParaRPr b="0" lang="en-US" sz="2000" spc="-1" strike="noStrike">
                        <a:latin typeface="Arial"/>
                      </a:endParaRPr>
                    </a:p>
                  </a:txBody>
                  <a:tcPr marL="68040" marR="68040">
                    <a:noFill/>
                  </a:tcPr>
                </a:tc>
                <a:tc>
                  <a:txBody>
                    <a:bodyPr lIns="68040" rIns="68040">
                      <a:noAutofit/>
                    </a:bodyPr>
                    <a:p>
                      <a:pPr algn="ctr">
                        <a:lnSpc>
                          <a:spcPct val="100000"/>
                        </a:lnSpc>
                      </a:pPr>
                      <a:r>
                        <a:rPr b="1" lang="en-US" sz="2000" spc="-1" strike="noStrike">
                          <a:solidFill>
                            <a:srgbClr val="ffffff"/>
                          </a:solidFill>
                          <a:latin typeface="Century Gothic"/>
                        </a:rPr>
                        <a:t>Example</a:t>
                      </a:r>
                      <a:endParaRPr b="0" lang="en-US" sz="2000" spc="-1" strike="noStrike">
                        <a:latin typeface="Arial"/>
                      </a:endParaRPr>
                    </a:p>
                  </a:txBody>
                  <a:tcPr marL="68040" marR="68040">
                    <a:noFill/>
                  </a:tcPr>
                </a:tc>
                <a:tc>
                  <a:txBody>
                    <a:bodyPr lIns="68040" rIns="68040">
                      <a:noAutofit/>
                    </a:bodyPr>
                    <a:p>
                      <a:pPr algn="ctr">
                        <a:lnSpc>
                          <a:spcPct val="100000"/>
                        </a:lnSpc>
                      </a:pPr>
                      <a:r>
                        <a:rPr b="1" lang="en-US" sz="2000" spc="-1" strike="noStrike">
                          <a:solidFill>
                            <a:srgbClr val="ffffff"/>
                          </a:solidFill>
                          <a:latin typeface="Century Gothic"/>
                        </a:rPr>
                        <a:t>Result</a:t>
                      </a:r>
                      <a:endParaRPr b="0" lang="en-US" sz="2000" spc="-1" strike="noStrike">
                        <a:latin typeface="Arial"/>
                      </a:endParaRPr>
                    </a:p>
                  </a:txBody>
                  <a:tcPr marL="68040" marR="68040">
                    <a:noFill/>
                  </a:tcPr>
                </a:tc>
              </a:tr>
              <a:tr h="363600">
                <a:tc>
                  <a:txBody>
                    <a:bodyPr lIns="68040" rIns="68040">
                      <a:noAutofit/>
                    </a:bodyPr>
                    <a:p>
                      <a:pPr algn="ctr">
                        <a:lnSpc>
                          <a:spcPct val="100000"/>
                        </a:lnSpc>
                      </a:pPr>
                      <a:r>
                        <a:rPr b="0" lang="en-US" sz="2000" spc="-1" strike="noStrike">
                          <a:solidFill>
                            <a:srgbClr val="ffffff"/>
                          </a:solidFill>
                          <a:latin typeface="Century Gothic"/>
                        </a:rPr>
                        <a:t>index</a:t>
                      </a:r>
                      <a:endParaRPr b="0" lang="en-US" sz="2000" spc="-1" strike="noStrike">
                        <a:latin typeface="Arial"/>
                      </a:endParaRPr>
                    </a:p>
                  </a:txBody>
                  <a:tcPr marL="68040" marR="68040">
                    <a:noFill/>
                  </a:tcPr>
                </a:tc>
                <a:tc>
                  <a:txBody>
                    <a:bodyPr lIns="68040" rIns="68040">
                      <a:noAutofit/>
                    </a:bodyPr>
                    <a:p>
                      <a:pPr algn="ctr">
                        <a:lnSpc>
                          <a:spcPct val="100000"/>
                        </a:lnSpc>
                      </a:pPr>
                      <a:r>
                        <a:rPr b="0" lang="en-US" sz="2000" spc="-1" strike="noStrike">
                          <a:solidFill>
                            <a:srgbClr val="ffffff"/>
                          </a:solidFill>
                          <a:latin typeface="Century Gothic"/>
                        </a:rPr>
                        <a:t>s[i]</a:t>
                      </a:r>
                      <a:endParaRPr b="0" lang="en-US" sz="2000" spc="-1" strike="noStrike">
                        <a:latin typeface="Arial"/>
                      </a:endParaRPr>
                    </a:p>
                  </a:txBody>
                  <a:tcPr marL="68040" marR="68040">
                    <a:noFill/>
                  </a:tcPr>
                </a:tc>
                <a:tc>
                  <a:txBody>
                    <a:bodyPr lIns="68040" rIns="68040">
                      <a:noAutofit/>
                    </a:bodyPr>
                    <a:p>
                      <a:pPr>
                        <a:lnSpc>
                          <a:spcPct val="100000"/>
                        </a:lnSpc>
                      </a:pPr>
                      <a:r>
                        <a:rPr b="0" lang="en-US" sz="2000" spc="-1" strike="noStrike">
                          <a:solidFill>
                            <a:srgbClr val="ffffff"/>
                          </a:solidFill>
                          <a:latin typeface="Century Gothic"/>
                        </a:rPr>
                        <a:t>will return the ith item in s</a:t>
                      </a:r>
                      <a:endParaRPr b="0" lang="en-US" sz="2000" spc="-1" strike="noStrike">
                        <a:latin typeface="Arial"/>
                      </a:endParaRPr>
                    </a:p>
                  </a:txBody>
                  <a:tcPr marL="68040" marR="68040">
                    <a:noFill/>
                  </a:tcPr>
                </a:tc>
              </a:tr>
              <a:tr h="659160">
                <a:tc>
                  <a:txBody>
                    <a:bodyPr lIns="68040" rIns="68040">
                      <a:noAutofit/>
                    </a:bodyPr>
                    <a:p>
                      <a:pPr algn="ctr">
                        <a:lnSpc>
                          <a:spcPct val="100000"/>
                        </a:lnSpc>
                      </a:pPr>
                      <a:r>
                        <a:rPr b="0" lang="en-US" sz="2000" spc="-1" strike="noStrike">
                          <a:solidFill>
                            <a:srgbClr val="ffffff"/>
                          </a:solidFill>
                          <a:latin typeface="Century Gothic"/>
                        </a:rPr>
                        <a:t>slice</a:t>
                      </a:r>
                      <a:endParaRPr b="0" lang="en-US" sz="2000" spc="-1" strike="noStrike">
                        <a:latin typeface="Arial"/>
                      </a:endParaRPr>
                    </a:p>
                  </a:txBody>
                  <a:tcPr marL="68040" marR="68040">
                    <a:noFill/>
                  </a:tcPr>
                </a:tc>
                <a:tc>
                  <a:txBody>
                    <a:bodyPr lIns="68040" rIns="68040">
                      <a:noAutofit/>
                    </a:bodyPr>
                    <a:p>
                      <a:pPr algn="ctr">
                        <a:lnSpc>
                          <a:spcPct val="100000"/>
                        </a:lnSpc>
                      </a:pPr>
                      <a:r>
                        <a:rPr b="0" lang="en-US" sz="2000" spc="-1" strike="noStrike">
                          <a:solidFill>
                            <a:srgbClr val="ffffff"/>
                          </a:solidFill>
                          <a:latin typeface="Century Gothic"/>
                        </a:rPr>
                        <a:t>s[i:j]</a:t>
                      </a:r>
                      <a:endParaRPr b="0" lang="en-US" sz="2000" spc="-1" strike="noStrike">
                        <a:latin typeface="Arial"/>
                      </a:endParaRPr>
                    </a:p>
                  </a:txBody>
                  <a:tcPr marL="68040" marR="68040">
                    <a:noFill/>
                  </a:tcPr>
                </a:tc>
                <a:tc>
                  <a:txBody>
                    <a:bodyPr lIns="68040" rIns="68040">
                      <a:noAutofit/>
                    </a:bodyPr>
                    <a:p>
                      <a:pPr>
                        <a:lnSpc>
                          <a:spcPct val="100000"/>
                        </a:lnSpc>
                      </a:pPr>
                      <a:r>
                        <a:rPr b="0" lang="en-US" sz="2000" spc="-1" strike="noStrike">
                          <a:solidFill>
                            <a:srgbClr val="ffffff"/>
                          </a:solidFill>
                          <a:latin typeface="Century Gothic"/>
                        </a:rPr>
                        <a:t>returns a </a:t>
                      </a:r>
                      <a:r>
                        <a:rPr b="0" i="1" lang="en-US" sz="2000" spc="-1" strike="noStrike">
                          <a:solidFill>
                            <a:srgbClr val="ffffff"/>
                          </a:solidFill>
                          <a:latin typeface="Century Gothic"/>
                        </a:rPr>
                        <a:t>slice</a:t>
                      </a:r>
                      <a:r>
                        <a:rPr b="0" lang="en-US" sz="2000" spc="-1" strike="noStrike">
                          <a:solidFill>
                            <a:srgbClr val="ffffff"/>
                          </a:solidFill>
                          <a:latin typeface="Century Gothic"/>
                        </a:rPr>
                        <a:t> of s starting at index i and up to but not including j</a:t>
                      </a:r>
                      <a:endParaRPr b="0" lang="en-US" sz="2000" spc="-1" strike="noStrike">
                        <a:latin typeface="Arial"/>
                      </a:endParaRPr>
                    </a:p>
                  </a:txBody>
                  <a:tcPr marL="68040" marR="68040">
                    <a:noFill/>
                  </a:tcPr>
                </a:tc>
              </a:tr>
              <a:tr h="659160">
                <a:tc>
                  <a:txBody>
                    <a:bodyPr lIns="68040" rIns="68040">
                      <a:noAutofit/>
                    </a:bodyPr>
                    <a:p>
                      <a:pPr algn="ctr">
                        <a:lnSpc>
                          <a:spcPct val="100000"/>
                        </a:lnSpc>
                      </a:pPr>
                      <a:r>
                        <a:rPr b="0" lang="en-US" sz="2000" spc="-1" strike="noStrike">
                          <a:solidFill>
                            <a:srgbClr val="ffffff"/>
                          </a:solidFill>
                          <a:latin typeface="Century Gothic"/>
                        </a:rPr>
                        <a:t>stride</a:t>
                      </a:r>
                      <a:endParaRPr b="0" lang="en-US" sz="2000" spc="-1" strike="noStrike">
                        <a:latin typeface="Arial"/>
                      </a:endParaRPr>
                    </a:p>
                  </a:txBody>
                  <a:tcPr marL="68040" marR="68040">
                    <a:noFill/>
                  </a:tcPr>
                </a:tc>
                <a:tc>
                  <a:txBody>
                    <a:bodyPr lIns="68040" rIns="68040">
                      <a:noAutofit/>
                    </a:bodyPr>
                    <a:p>
                      <a:pPr algn="ctr">
                        <a:lnSpc>
                          <a:spcPct val="100000"/>
                        </a:lnSpc>
                      </a:pPr>
                      <a:r>
                        <a:rPr b="0" lang="en-US" sz="2000" spc="-1" strike="noStrike">
                          <a:solidFill>
                            <a:srgbClr val="ffffff"/>
                          </a:solidFill>
                          <a:latin typeface="Century Gothic"/>
                        </a:rPr>
                        <a:t>s[i:j:k]</a:t>
                      </a:r>
                      <a:endParaRPr b="0" lang="en-US" sz="2000" spc="-1" strike="noStrike">
                        <a:latin typeface="Arial"/>
                      </a:endParaRPr>
                    </a:p>
                  </a:txBody>
                  <a:tcPr marL="68040" marR="68040">
                    <a:noFill/>
                  </a:tcPr>
                </a:tc>
                <a:tc>
                  <a:txBody>
                    <a:bodyPr lIns="68040" rIns="68040">
                      <a:noAutofit/>
                    </a:bodyPr>
                    <a:p>
                      <a:pPr>
                        <a:lnSpc>
                          <a:spcPct val="100000"/>
                        </a:lnSpc>
                      </a:pPr>
                      <a:r>
                        <a:rPr b="0" lang="en-US" sz="2000" spc="-1" strike="noStrike">
                          <a:solidFill>
                            <a:srgbClr val="ffffff"/>
                          </a:solidFill>
                          <a:latin typeface="Century Gothic"/>
                        </a:rPr>
                        <a:t>returns a </a:t>
                      </a:r>
                      <a:r>
                        <a:rPr b="0" i="1" lang="en-US" sz="2000" spc="-1" strike="noStrike">
                          <a:solidFill>
                            <a:srgbClr val="ffffff"/>
                          </a:solidFill>
                          <a:latin typeface="Century Gothic"/>
                        </a:rPr>
                        <a:t>slice</a:t>
                      </a:r>
                      <a:r>
                        <a:rPr b="0" lang="en-US" sz="2000" spc="-1" strike="noStrike">
                          <a:solidFill>
                            <a:srgbClr val="ffffff"/>
                          </a:solidFill>
                          <a:latin typeface="Century Gothic"/>
                        </a:rPr>
                        <a:t> of s starting at index i and up to but not including j stepping by k</a:t>
                      </a:r>
                      <a:endParaRPr b="0" lang="en-US" sz="2000" spc="-1" strike="noStrike">
                        <a:latin typeface="Arial"/>
                      </a:endParaRPr>
                    </a:p>
                  </a:txBody>
                  <a:tcPr marL="68040" marR="68040">
                    <a:noFill/>
                  </a:tcPr>
                </a:tc>
              </a:tr>
              <a:tr h="659160">
                <a:tc>
                  <a:txBody>
                    <a:bodyPr lIns="68040" rIns="68040">
                      <a:noAutofit/>
                    </a:bodyPr>
                    <a:p>
                      <a:pPr algn="ctr">
                        <a:lnSpc>
                          <a:spcPct val="100000"/>
                        </a:lnSpc>
                      </a:pPr>
                      <a:r>
                        <a:rPr b="0" lang="en-US" sz="2000" spc="-1" strike="noStrike">
                          <a:solidFill>
                            <a:srgbClr val="ffffff"/>
                          </a:solidFill>
                          <a:latin typeface="Century Gothic"/>
                        </a:rPr>
                        <a:t>index</a:t>
                      </a:r>
                      <a:endParaRPr b="0" lang="en-US" sz="2000" spc="-1" strike="noStrike">
                        <a:latin typeface="Arial"/>
                      </a:endParaRPr>
                    </a:p>
                  </a:txBody>
                  <a:tcPr marL="68040" marR="68040">
                    <a:noFill/>
                  </a:tcPr>
                </a:tc>
                <a:tc>
                  <a:txBody>
                    <a:bodyPr lIns="68040" rIns="68040">
                      <a:noAutofit/>
                    </a:bodyPr>
                    <a:p>
                      <a:pPr algn="ctr">
                        <a:lnSpc>
                          <a:spcPct val="100000"/>
                        </a:lnSpc>
                      </a:pPr>
                      <a:r>
                        <a:rPr b="0" lang="en-US" sz="2000" spc="-1" strike="noStrike">
                          <a:solidFill>
                            <a:srgbClr val="ffffff"/>
                          </a:solidFill>
                          <a:latin typeface="Century Gothic"/>
                        </a:rPr>
                        <a:t>s.index[x[, i[, j]]]</a:t>
                      </a:r>
                      <a:endParaRPr b="0" lang="en-US" sz="2000" spc="-1" strike="noStrike">
                        <a:latin typeface="Arial"/>
                      </a:endParaRPr>
                    </a:p>
                  </a:txBody>
                  <a:tcPr marL="68040" marR="68040">
                    <a:noFill/>
                  </a:tcPr>
                </a:tc>
                <a:tc>
                  <a:txBody>
                    <a:bodyPr lIns="68040" rIns="68040">
                      <a:noAutofit/>
                    </a:bodyPr>
                    <a:p>
                      <a:pPr>
                        <a:lnSpc>
                          <a:spcPct val="100000"/>
                        </a:lnSpc>
                      </a:pPr>
                      <a:r>
                        <a:rPr b="0" lang="en-US" sz="2000" spc="-1" strike="noStrike">
                          <a:solidFill>
                            <a:srgbClr val="ffffff"/>
                          </a:solidFill>
                          <a:latin typeface="Century Gothic"/>
                        </a:rPr>
                        <a:t>index of the first occurrence of x in s (at or after index i and before index j)</a:t>
                      </a:r>
                      <a:endParaRPr b="0" lang="en-US" sz="2000" spc="-1" strike="noStrike">
                        <a:latin typeface="Arial"/>
                      </a:endParaRPr>
                    </a:p>
                  </a:txBody>
                  <a:tcPr marL="68040" marR="68040">
                    <a:noFill/>
                  </a:tcPr>
                </a:tc>
              </a:tr>
              <a:tr h="462240">
                <a:tc>
                  <a:txBody>
                    <a:bodyPr lIns="68040" rIns="68040">
                      <a:noAutofit/>
                    </a:bodyPr>
                    <a:p>
                      <a:pPr algn="ctr">
                        <a:lnSpc>
                          <a:spcPct val="100000"/>
                        </a:lnSpc>
                      </a:pPr>
                      <a:r>
                        <a:rPr b="0" lang="en-US" sz="2000" spc="-1" strike="noStrike">
                          <a:solidFill>
                            <a:srgbClr val="ffffff"/>
                          </a:solidFill>
                          <a:latin typeface="Century Gothic"/>
                        </a:rPr>
                        <a:t>count</a:t>
                      </a:r>
                      <a:endParaRPr b="0" lang="en-US" sz="2000" spc="-1" strike="noStrike">
                        <a:latin typeface="Arial"/>
                      </a:endParaRPr>
                    </a:p>
                  </a:txBody>
                  <a:tcPr marL="68040" marR="68040">
                    <a:noFill/>
                  </a:tcPr>
                </a:tc>
                <a:tc>
                  <a:txBody>
                    <a:bodyPr lIns="68040" rIns="68040">
                      <a:noAutofit/>
                    </a:bodyPr>
                    <a:p>
                      <a:pPr algn="ctr">
                        <a:lnSpc>
                          <a:spcPct val="100000"/>
                        </a:lnSpc>
                      </a:pPr>
                      <a:r>
                        <a:rPr b="0" lang="en-US" sz="2000" spc="-1" strike="noStrike">
                          <a:solidFill>
                            <a:srgbClr val="ffffff"/>
                          </a:solidFill>
                          <a:latin typeface="Century Gothic"/>
                        </a:rPr>
                        <a:t>s.count(x)</a:t>
                      </a:r>
                      <a:endParaRPr b="0" lang="en-US" sz="2000" spc="-1" strike="noStrike">
                        <a:latin typeface="Arial"/>
                      </a:endParaRPr>
                    </a:p>
                  </a:txBody>
                  <a:tcPr marL="68040" marR="68040">
                    <a:noFill/>
                  </a:tcPr>
                </a:tc>
                <a:tc>
                  <a:txBody>
                    <a:bodyPr lIns="68040" rIns="68040">
                      <a:noAutofit/>
                    </a:bodyPr>
                    <a:p>
                      <a:pPr>
                        <a:lnSpc>
                          <a:spcPct val="100000"/>
                        </a:lnSpc>
                      </a:pPr>
                      <a:r>
                        <a:rPr b="0" lang="en-US" sz="2000" spc="-1" strike="noStrike">
                          <a:solidFill>
                            <a:srgbClr val="ffffff"/>
                          </a:solidFill>
                          <a:latin typeface="Century Gothic"/>
                        </a:rPr>
                        <a:t>total number of occurrences of x in s</a:t>
                      </a:r>
                      <a:endParaRPr b="0" lang="en-US" sz="2000" spc="-1" strike="noStrike">
                        <a:latin typeface="Arial"/>
                      </a:endParaRPr>
                    </a:p>
                  </a:txBody>
                  <a:tcPr marL="68040" marR="68040">
                    <a:noFill/>
                  </a:tcPr>
                </a:tc>
              </a:tr>
              <a:tr h="1250280">
                <a:tc>
                  <a:txBody>
                    <a:bodyPr lIns="68040" rIns="68040">
                      <a:noAutofit/>
                    </a:bodyPr>
                    <a:p>
                      <a:pPr algn="ctr">
                        <a:lnSpc>
                          <a:spcPct val="100000"/>
                        </a:lnSpc>
                      </a:pPr>
                      <a:r>
                        <a:rPr b="0" lang="en-US" sz="2000" spc="-1" strike="noStrike">
                          <a:solidFill>
                            <a:srgbClr val="ffffff"/>
                          </a:solidFill>
                          <a:latin typeface="Century Gothic"/>
                        </a:rPr>
                        <a:t>encode</a:t>
                      </a:r>
                      <a:endParaRPr b="0" lang="en-US" sz="2000" spc="-1" strike="noStrike">
                        <a:latin typeface="Arial"/>
                      </a:endParaRPr>
                    </a:p>
                  </a:txBody>
                  <a:tcPr marL="68040" marR="68040">
                    <a:noFill/>
                  </a:tcPr>
                </a:tc>
                <a:tc>
                  <a:txBody>
                    <a:bodyPr lIns="68040" rIns="68040">
                      <a:noAutofit/>
                    </a:bodyPr>
                    <a:p>
                      <a:pPr algn="ctr">
                        <a:lnSpc>
                          <a:spcPct val="100000"/>
                        </a:lnSpc>
                      </a:pPr>
                      <a:r>
                        <a:rPr b="0" lang="en-US" sz="2000" spc="-1" strike="noStrike">
                          <a:solidFill>
                            <a:srgbClr val="ffffff"/>
                          </a:solidFill>
                          <a:latin typeface="Century Gothic"/>
                        </a:rPr>
                        <a:t>s.encode('utf-8')</a:t>
                      </a:r>
                      <a:endParaRPr b="0" lang="en-US" sz="2000" spc="-1" strike="noStrike">
                        <a:latin typeface="Arial"/>
                      </a:endParaRPr>
                    </a:p>
                  </a:txBody>
                  <a:tcPr marL="68040" marR="68040">
                    <a:noFill/>
                  </a:tcPr>
                </a:tc>
                <a:tc>
                  <a:txBody>
                    <a:bodyPr lIns="68040" rIns="68040">
                      <a:noAutofit/>
                    </a:bodyPr>
                    <a:p>
                      <a:pPr>
                        <a:lnSpc>
                          <a:spcPct val="100000"/>
                        </a:lnSpc>
                      </a:pPr>
                      <a:r>
                        <a:rPr b="0" lang="en-US" sz="2000" spc="-1" strike="noStrike">
                          <a:solidFill>
                            <a:srgbClr val="ffffff"/>
                          </a:solidFill>
                          <a:latin typeface="Century Gothic"/>
                        </a:rPr>
                        <a:t>returns a UTF-8 formatted version of s. This will return a bytes array that can be transformed back with the bytes.decode() method</a:t>
                      </a:r>
                      <a:endParaRPr b="0" lang="en-US" sz="2000" spc="-1" strike="noStrike">
                        <a:latin typeface="Arial"/>
                      </a:endParaRPr>
                    </a:p>
                  </a:txBody>
                  <a:tcPr marL="68040" marR="68040">
                    <a:noFill/>
                  </a:tcPr>
                </a:tc>
              </a:tr>
            </a:tbl>
          </a:graphicData>
        </a:graphic>
      </p:graphicFrame>
    </p:spTree>
  </p:cSld>
  <mc:AlternateContent>
    <mc:Choice Requires="p14">
      <p:transition spd="slow" p14:dur="2000"/>
    </mc:Choice>
    <mc:Fallback>
      <p:transition spd="slow"/>
    </mc:Fallback>
  </mc:AlternateContent>
</p:sld>
</file>

<file path=ppt/slides/slide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2" name="Title 1"/>
          <p:cNvSpPr/>
          <p:nvPr/>
        </p:nvSpPr>
        <p:spPr>
          <a:xfrm>
            <a:off x="2895480" y="764280"/>
            <a:ext cx="8609040" cy="1291680"/>
          </a:xfrm>
          <a:prstGeom prst="rect">
            <a:avLst/>
          </a:prstGeom>
          <a:noFill/>
          <a:ln w="0">
            <a:noFill/>
          </a:ln>
        </p:spPr>
        <p:style>
          <a:lnRef idx="0"/>
          <a:fillRef idx="0"/>
          <a:effectRef idx="0"/>
          <a:fontRef idx="minor"/>
        </p:style>
      </p:sp>
      <p:sp>
        <p:nvSpPr>
          <p:cNvPr id="403" name="Content Placeholder 2"/>
          <p:cNvSpPr/>
          <p:nvPr/>
        </p:nvSpPr>
        <p:spPr>
          <a:xfrm>
            <a:off x="685800" y="2194560"/>
            <a:ext cx="10819080" cy="4022640"/>
          </a:xfrm>
          <a:prstGeom prst="rect">
            <a:avLst/>
          </a:prstGeom>
          <a:noFill/>
          <a:ln w="0">
            <a:noFill/>
          </a:ln>
        </p:spPr>
        <p:style>
          <a:lnRef idx="0"/>
          <a:fillRef idx="0"/>
          <a:effectRef idx="0"/>
          <a:fontRef idx="minor"/>
        </p:style>
        <p:txBody>
          <a:bodyPr lIns="90000" rIns="90000" tIns="45000" bIns="45000">
            <a:noAutofit/>
          </a:bodyPr>
          <a:p>
            <a:pPr marL="228600" indent="-227160">
              <a:lnSpc>
                <a:spcPct val="90000"/>
              </a:lnSpc>
              <a:spcBef>
                <a:spcPts val="1001"/>
              </a:spcBef>
              <a:buClr>
                <a:srgbClr val="ffffff"/>
              </a:buClr>
              <a:buFont typeface="Arial"/>
              <a:buChar char="•"/>
            </a:pPr>
            <a:r>
              <a:rPr b="0" lang="en-US" sz="2200" spc="-1" strike="noStrike">
                <a:solidFill>
                  <a:srgbClr val="ffffff"/>
                </a:solidFill>
                <a:latin typeface="Century Gothic"/>
                <a:ea typeface="DejaVu Sans"/>
              </a:rPr>
              <a:t>Complete documentation can be found at </a:t>
            </a:r>
            <a:r>
              <a:rPr b="0" lang="en-US" sz="2200" spc="-1" strike="noStrike" u="sng">
                <a:solidFill>
                  <a:srgbClr val="0000ff"/>
                </a:solidFill>
                <a:uFillTx/>
                <a:latin typeface="Century Gothic"/>
                <a:ea typeface="DejaVu Sans"/>
                <a:hlinkClick r:id="rId1"/>
              </a:rPr>
              <a:t>Python Documentation</a:t>
            </a:r>
            <a:endParaRPr b="0" lang="en-US" sz="2200" spc="-1" strike="noStrike">
              <a:latin typeface="Arial"/>
            </a:endParaRPr>
          </a:p>
          <a:p>
            <a:pPr marL="228600" indent="-227160">
              <a:lnSpc>
                <a:spcPct val="90000"/>
              </a:lnSpc>
              <a:spcBef>
                <a:spcPts val="1001"/>
              </a:spcBef>
              <a:buClr>
                <a:srgbClr val="ffffff"/>
              </a:buClr>
              <a:buFont typeface="Arial"/>
              <a:buChar char="•"/>
            </a:pPr>
            <a:r>
              <a:rPr b="0" lang="en-US" sz="2200" spc="-1" strike="noStrike">
                <a:solidFill>
                  <a:srgbClr val="ffffff"/>
                </a:solidFill>
                <a:latin typeface="Century Gothic"/>
                <a:ea typeface="DejaVu Sans"/>
              </a:rPr>
              <a:t>Since strings are immutable</a:t>
            </a:r>
            <a:endParaRPr b="0" lang="en-US" sz="2200" spc="-1" strike="noStrike">
              <a:latin typeface="Arial"/>
            </a:endParaRPr>
          </a:p>
          <a:p>
            <a:pPr marL="228600" indent="-227160">
              <a:lnSpc>
                <a:spcPct val="90000"/>
              </a:lnSpc>
              <a:spcBef>
                <a:spcPts val="1001"/>
              </a:spcBef>
              <a:buClr>
                <a:srgbClr val="ffffff"/>
              </a:buClr>
              <a:buFont typeface="Arial"/>
              <a:buChar char="•"/>
            </a:pPr>
            <a:r>
              <a:rPr b="0" lang="en-US" sz="2200" spc="-1" strike="noStrike">
                <a:solidFill>
                  <a:srgbClr val="ffffff"/>
                </a:solidFill>
                <a:latin typeface="Century Gothic"/>
                <a:ea typeface="DejaVu Sans"/>
              </a:rPr>
              <a:t>The following will error</a:t>
            </a: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endParaRPr b="0" lang="en-US" sz="2200" spc="-1" strike="noStrike">
              <a:latin typeface="Arial"/>
            </a:endParaRPr>
          </a:p>
          <a:p>
            <a:pPr marL="228600" indent="-227160">
              <a:lnSpc>
                <a:spcPct val="90000"/>
              </a:lnSpc>
              <a:spcBef>
                <a:spcPts val="1001"/>
              </a:spcBef>
              <a:buClr>
                <a:srgbClr val="ffffff"/>
              </a:buClr>
              <a:buFont typeface="Arial"/>
              <a:buChar char="•"/>
            </a:pPr>
            <a:r>
              <a:rPr b="0" lang="en-US" sz="2200" spc="-1" strike="noStrike">
                <a:solidFill>
                  <a:srgbClr val="ffffff"/>
                </a:solidFill>
                <a:latin typeface="Century Gothic"/>
                <a:ea typeface="DejaVu Sans"/>
              </a:rPr>
              <a:t>To fix you need to create a new string with the results</a:t>
            </a:r>
            <a:endParaRPr b="0" lang="en-US" sz="2200" spc="-1" strike="noStrike">
              <a:latin typeface="Arial"/>
            </a:endParaRPr>
          </a:p>
        </p:txBody>
      </p:sp>
      <p:pic>
        <p:nvPicPr>
          <p:cNvPr id="404" name="Picture 3" descr=""/>
          <p:cNvPicPr/>
          <p:nvPr/>
        </p:nvPicPr>
        <p:blipFill>
          <a:blip r:embed="rId2"/>
          <a:stretch/>
        </p:blipFill>
        <p:spPr>
          <a:xfrm>
            <a:off x="2020320" y="3429000"/>
            <a:ext cx="7529760" cy="1179720"/>
          </a:xfrm>
          <a:prstGeom prst="rect">
            <a:avLst/>
          </a:prstGeom>
          <a:ln w="0">
            <a:noFill/>
          </a:ln>
        </p:spPr>
      </p:pic>
      <p:pic>
        <p:nvPicPr>
          <p:cNvPr id="405" name="Picture 4" descr=""/>
          <p:cNvPicPr/>
          <p:nvPr/>
        </p:nvPicPr>
        <p:blipFill>
          <a:blip r:embed="rId3"/>
          <a:stretch/>
        </p:blipFill>
        <p:spPr>
          <a:xfrm>
            <a:off x="685800" y="5679360"/>
            <a:ext cx="2703600" cy="328680"/>
          </a:xfrm>
          <a:prstGeom prst="rect">
            <a:avLst/>
          </a:prstGeom>
          <a:ln w="0">
            <a:noFill/>
          </a:ln>
        </p:spPr>
      </p:pic>
      <p:pic>
        <p:nvPicPr>
          <p:cNvPr id="406" name="Picture 5" descr=""/>
          <p:cNvPicPr/>
          <p:nvPr/>
        </p:nvPicPr>
        <p:blipFill>
          <a:blip r:embed="rId4"/>
          <a:stretch/>
        </p:blipFill>
        <p:spPr>
          <a:xfrm>
            <a:off x="8058960" y="5272920"/>
            <a:ext cx="2982960" cy="1141560"/>
          </a:xfrm>
          <a:prstGeom prst="rect">
            <a:avLst/>
          </a:prstGeom>
          <a:ln w="0">
            <a:noFill/>
          </a:ln>
        </p:spPr>
      </p:pic>
    </p:spTree>
  </p:cSld>
  <mc:AlternateContent>
    <mc:Choice Requires="p14">
      <p:transition spd="slow" p14:dur="2000"/>
    </mc:Choice>
    <mc:Fallback>
      <p:transition spd="slow"/>
    </mc:Fallback>
  </mc:AlternateContent>
</p:sld>
</file>

<file path=ppt/slides/slide5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7" name="Title 1"/>
          <p:cNvSpPr/>
          <p:nvPr/>
        </p:nvSpPr>
        <p:spPr>
          <a:xfrm>
            <a:off x="2895480" y="764280"/>
            <a:ext cx="8609040" cy="1291680"/>
          </a:xfrm>
          <a:prstGeom prst="rect">
            <a:avLst/>
          </a:prstGeom>
          <a:noFill/>
          <a:ln w="0">
            <a:noFill/>
          </a:ln>
        </p:spPr>
        <p:style>
          <a:lnRef idx="0"/>
          <a:fillRef idx="0"/>
          <a:effectRef idx="0"/>
          <a:fontRef idx="minor"/>
        </p:style>
        <p:txBody>
          <a:bodyPr lIns="90000" rIns="90000" tIns="45000" bIns="45000" anchor="ctr">
            <a:noAutofit/>
          </a:bodyPr>
          <a:p>
            <a:pPr algn="r">
              <a:lnSpc>
                <a:spcPct val="90000"/>
              </a:lnSpc>
            </a:pPr>
            <a:r>
              <a:rPr b="0" lang="en-US" sz="4000" spc="-1" strike="noStrike" cap="all">
                <a:solidFill>
                  <a:srgbClr val="ffffff"/>
                </a:solidFill>
                <a:latin typeface="Century Gothic"/>
                <a:ea typeface="DejaVu Sans"/>
              </a:rPr>
              <a:t>Formatting Strings</a:t>
            </a:r>
            <a:endParaRPr b="0" lang="en-US" sz="4000" spc="-1" strike="noStrike">
              <a:latin typeface="Arial"/>
            </a:endParaRPr>
          </a:p>
        </p:txBody>
      </p:sp>
      <p:sp>
        <p:nvSpPr>
          <p:cNvPr id="408" name="Content Placeholder 2"/>
          <p:cNvSpPr/>
          <p:nvPr/>
        </p:nvSpPr>
        <p:spPr>
          <a:xfrm>
            <a:off x="685800" y="2194560"/>
            <a:ext cx="4862520" cy="4022640"/>
          </a:xfrm>
          <a:prstGeom prst="rect">
            <a:avLst/>
          </a:prstGeom>
          <a:noFill/>
          <a:ln w="0">
            <a:noFill/>
          </a:ln>
        </p:spPr>
        <p:style>
          <a:lnRef idx="0"/>
          <a:fillRef idx="0"/>
          <a:effectRef idx="0"/>
          <a:fontRef idx="minor"/>
        </p:style>
        <p:txBody>
          <a:bodyPr lIns="90000" rIns="90000" tIns="45000" bIns="45000">
            <a:noAutofit/>
          </a:bodyPr>
          <a:p>
            <a:pPr marL="228600" indent="-227160">
              <a:lnSpc>
                <a:spcPct val="90000"/>
              </a:lnSpc>
              <a:spcBef>
                <a:spcPts val="1001"/>
              </a:spcBef>
              <a:buClr>
                <a:srgbClr val="ffffff"/>
              </a:buClr>
              <a:buFont typeface="Arial"/>
              <a:buChar char="•"/>
            </a:pPr>
            <a:r>
              <a:rPr b="0" lang="en-US" sz="2200" spc="-1" strike="noStrike">
                <a:solidFill>
                  <a:srgbClr val="ffffff"/>
                </a:solidFill>
                <a:latin typeface="Century Gothic"/>
                <a:ea typeface="DejaVu Sans"/>
              </a:rPr>
              <a:t>Multiple ways to format strings</a:t>
            </a:r>
            <a:endParaRPr b="0" lang="en-US" sz="2200" spc="-1" strike="noStrike">
              <a:latin typeface="Arial"/>
            </a:endParaRPr>
          </a:p>
          <a:p>
            <a:pPr>
              <a:lnSpc>
                <a:spcPct val="90000"/>
              </a:lnSpc>
              <a:spcBef>
                <a:spcPts val="1001"/>
              </a:spcBef>
            </a:pPr>
            <a:endParaRPr b="0" lang="en-US" sz="2200" spc="-1" strike="noStrike">
              <a:latin typeface="Arial"/>
            </a:endParaRPr>
          </a:p>
          <a:p>
            <a:pPr marL="228600" indent="-227160">
              <a:lnSpc>
                <a:spcPct val="90000"/>
              </a:lnSpc>
              <a:spcBef>
                <a:spcPts val="1001"/>
              </a:spcBef>
              <a:buClr>
                <a:srgbClr val="ffffff"/>
              </a:buClr>
              <a:buFont typeface="Arial"/>
              <a:buChar char="•"/>
            </a:pPr>
            <a:r>
              <a:rPr b="0" lang="en-US" sz="2200" spc="-1" strike="noStrike">
                <a:solidFill>
                  <a:srgbClr val="ffffff"/>
                </a:solidFill>
                <a:latin typeface="Century Gothic"/>
                <a:ea typeface="DejaVu Sans"/>
              </a:rPr>
              <a:t>The newer f-string method is the most powerful as it allows expressions between the brackets</a:t>
            </a:r>
            <a:endParaRPr b="0" lang="en-US" sz="2200" spc="-1" strike="noStrike">
              <a:latin typeface="Arial"/>
            </a:endParaRPr>
          </a:p>
          <a:p>
            <a:pPr>
              <a:lnSpc>
                <a:spcPct val="90000"/>
              </a:lnSpc>
              <a:spcBef>
                <a:spcPts val="1001"/>
              </a:spcBef>
            </a:pPr>
            <a:endParaRPr b="0" lang="en-US" sz="2200" spc="-1" strike="noStrike">
              <a:latin typeface="Arial"/>
            </a:endParaRPr>
          </a:p>
          <a:p>
            <a:pPr marL="228600" indent="-227160">
              <a:lnSpc>
                <a:spcPct val="90000"/>
              </a:lnSpc>
              <a:spcBef>
                <a:spcPts val="1001"/>
              </a:spcBef>
              <a:buClr>
                <a:srgbClr val="ffffff"/>
              </a:buClr>
              <a:buFont typeface="Arial"/>
              <a:buChar char="•"/>
            </a:pPr>
            <a:r>
              <a:rPr b="0" lang="en-US" sz="2200" spc="-1" strike="noStrike">
                <a:solidFill>
                  <a:srgbClr val="ffffff"/>
                </a:solidFill>
                <a:latin typeface="Century Gothic"/>
                <a:ea typeface="DejaVu Sans"/>
              </a:rPr>
              <a:t>String formatting is powerful and has a dedicated </a:t>
            </a:r>
            <a:r>
              <a:rPr b="0" lang="en-US" sz="2200" spc="-1" strike="noStrike" u="sng">
                <a:solidFill>
                  <a:srgbClr val="0000ff"/>
                </a:solidFill>
                <a:uFillTx/>
                <a:latin typeface="Century Gothic"/>
                <a:ea typeface="DejaVu Sans"/>
                <a:hlinkClick r:id="rId1"/>
              </a:rPr>
              <a:t>mini language powering it</a:t>
            </a:r>
            <a:r>
              <a:rPr b="0" lang="en-US" sz="2200" spc="-1" strike="noStrike">
                <a:solidFill>
                  <a:srgbClr val="ffffff"/>
                </a:solidFill>
                <a:latin typeface="Century Gothic"/>
                <a:ea typeface="DejaVu Sans"/>
              </a:rPr>
              <a:t>.</a:t>
            </a: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endParaRPr b="0" lang="en-US" sz="2200" spc="-1" strike="noStrike">
              <a:latin typeface="Arial"/>
            </a:endParaRPr>
          </a:p>
        </p:txBody>
      </p:sp>
      <p:pic>
        <p:nvPicPr>
          <p:cNvPr id="409" name="Picture 4" descr=""/>
          <p:cNvPicPr/>
          <p:nvPr/>
        </p:nvPicPr>
        <p:blipFill>
          <a:blip r:embed="rId2"/>
          <a:stretch/>
        </p:blipFill>
        <p:spPr>
          <a:xfrm>
            <a:off x="5549760" y="2117520"/>
            <a:ext cx="5954760" cy="4176720"/>
          </a:xfrm>
          <a:prstGeom prst="rect">
            <a:avLst/>
          </a:prstGeom>
          <a:ln w="0">
            <a:noFill/>
          </a:ln>
        </p:spPr>
      </p:pic>
    </p:spTree>
  </p:cSld>
  <mc:AlternateContent>
    <mc:Choice Requires="p14">
      <p:transition spd="slow" p14:dur="2000"/>
    </mc:Choice>
    <mc:Fallback>
      <p:transition spd="slow"/>
    </mc:Fallback>
  </mc:AlternateContent>
</p:sld>
</file>

<file path=ppt/slides/slide5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0" name="Title 1"/>
          <p:cNvSpPr/>
          <p:nvPr/>
        </p:nvSpPr>
        <p:spPr>
          <a:xfrm>
            <a:off x="2895480" y="764280"/>
            <a:ext cx="8609040" cy="1291680"/>
          </a:xfrm>
          <a:prstGeom prst="rect">
            <a:avLst/>
          </a:prstGeom>
          <a:noFill/>
          <a:ln w="0">
            <a:noFill/>
          </a:ln>
        </p:spPr>
        <p:style>
          <a:lnRef idx="0"/>
          <a:fillRef idx="0"/>
          <a:effectRef idx="0"/>
          <a:fontRef idx="minor"/>
        </p:style>
        <p:txBody>
          <a:bodyPr lIns="90000" rIns="90000" tIns="45000" bIns="45000" anchor="ctr">
            <a:noAutofit/>
          </a:bodyPr>
          <a:p>
            <a:pPr algn="r">
              <a:lnSpc>
                <a:spcPct val="90000"/>
              </a:lnSpc>
            </a:pPr>
            <a:r>
              <a:rPr b="0" lang="en-US" sz="4000" spc="-1" strike="noStrike" cap="all">
                <a:solidFill>
                  <a:srgbClr val="ffffff"/>
                </a:solidFill>
                <a:latin typeface="Century Gothic"/>
                <a:ea typeface="DejaVu Sans"/>
              </a:rPr>
              <a:t>Format Specifiers</a:t>
            </a:r>
            <a:endParaRPr b="0" lang="en-US" sz="4000" spc="-1" strike="noStrike">
              <a:latin typeface="Arial"/>
            </a:endParaRPr>
          </a:p>
        </p:txBody>
      </p:sp>
      <p:sp>
        <p:nvSpPr>
          <p:cNvPr id="411" name="Content Placeholder 2"/>
          <p:cNvSpPr/>
          <p:nvPr/>
        </p:nvSpPr>
        <p:spPr>
          <a:xfrm>
            <a:off x="685800" y="2194560"/>
            <a:ext cx="10819080" cy="4022640"/>
          </a:xfrm>
          <a:prstGeom prst="rect">
            <a:avLst/>
          </a:prstGeom>
          <a:noFill/>
          <a:ln w="0">
            <a:noFill/>
          </a:ln>
        </p:spPr>
        <p:style>
          <a:lnRef idx="0"/>
          <a:fillRef idx="0"/>
          <a:effectRef idx="0"/>
          <a:fontRef idx="minor"/>
        </p:style>
        <p:txBody>
          <a:bodyPr lIns="90000" rIns="90000" tIns="45000" bIns="45000">
            <a:noAutofit/>
          </a:bodyPr>
          <a:p>
            <a:pPr marL="228600" indent="-227160">
              <a:lnSpc>
                <a:spcPct val="90000"/>
              </a:lnSpc>
              <a:spcBef>
                <a:spcPts val="1001"/>
              </a:spcBef>
              <a:buClr>
                <a:srgbClr val="ffffff"/>
              </a:buClr>
              <a:buFont typeface="Arial"/>
              <a:buChar char="•"/>
            </a:pPr>
            <a:r>
              <a:rPr b="0" lang="en-US" sz="2200" spc="-1" strike="noStrike">
                <a:solidFill>
                  <a:srgbClr val="ffffff"/>
                </a:solidFill>
                <a:latin typeface="Century Gothic"/>
                <a:ea typeface="DejaVu Sans"/>
              </a:rPr>
              <a:t>[[fill]align][sign][#][0][width][grouping_option][.precision][type]</a:t>
            </a:r>
            <a:endParaRPr b="0" lang="en-US" sz="2200" spc="-1" strike="noStrike">
              <a:latin typeface="Arial"/>
            </a:endParaRPr>
          </a:p>
        </p:txBody>
      </p:sp>
      <p:graphicFrame>
        <p:nvGraphicFramePr>
          <p:cNvPr id="412" name="Table 3"/>
          <p:cNvGraphicFramePr/>
          <p:nvPr/>
        </p:nvGraphicFramePr>
        <p:xfrm>
          <a:off x="685800" y="2907720"/>
          <a:ext cx="5224320" cy="2608560"/>
        </p:xfrm>
        <a:graphic>
          <a:graphicData uri="http://schemas.openxmlformats.org/drawingml/2006/table">
            <a:tbl>
              <a:tblPr/>
              <a:tblGrid>
                <a:gridCol w="849960"/>
                <a:gridCol w="4374720"/>
              </a:tblGrid>
              <a:tr h="370800">
                <a:tc>
                  <a:txBody>
                    <a:bodyPr>
                      <a:noAutofit/>
                    </a:bodyPr>
                    <a:p>
                      <a:pPr algn="ctr">
                        <a:lnSpc>
                          <a:spcPct val="100000"/>
                        </a:lnSpc>
                      </a:pPr>
                      <a:r>
                        <a:rPr b="1" lang="en-US" sz="1800" spc="-1" strike="noStrike">
                          <a:solidFill>
                            <a:srgbClr val="ffffff"/>
                          </a:solidFill>
                          <a:latin typeface="Century Gothic"/>
                        </a:rPr>
                        <a:t>part</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df2e28"/>
                    </a:solidFill>
                  </a:tcPr>
                </a:tc>
                <a:tc>
                  <a:txBody>
                    <a:bodyPr>
                      <a:noAutofit/>
                    </a:bodyPr>
                    <a:p>
                      <a:pPr algn="ctr">
                        <a:lnSpc>
                          <a:spcPct val="100000"/>
                        </a:lnSpc>
                      </a:pPr>
                      <a:r>
                        <a:rPr b="1" lang="en-US" sz="1800" spc="-1" strike="noStrike">
                          <a:solidFill>
                            <a:srgbClr val="ffffff"/>
                          </a:solidFill>
                          <a:latin typeface="Century Gothic"/>
                        </a:rPr>
                        <a:t>meaning</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df2e28"/>
                    </a:solidFill>
                  </a:tcPr>
                </a:tc>
              </a:tr>
              <a:tr h="622440">
                <a:tc>
                  <a:txBody>
                    <a:bodyPr>
                      <a:noAutofit/>
                    </a:bodyPr>
                    <a:p>
                      <a:pPr>
                        <a:lnSpc>
                          <a:spcPct val="100000"/>
                        </a:lnSpc>
                      </a:pPr>
                      <a:r>
                        <a:rPr b="0" lang="en-US" sz="1800" spc="-1" strike="noStrike">
                          <a:solidFill>
                            <a:srgbClr val="000000"/>
                          </a:solidFill>
                          <a:latin typeface="Century Gothic"/>
                        </a:rPr>
                        <a:t>fill</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2cdcd"/>
                    </a:solidFill>
                  </a:tcPr>
                </a:tc>
                <a:tc>
                  <a:txBody>
                    <a:bodyPr>
                      <a:noAutofit/>
                    </a:bodyPr>
                    <a:p>
                      <a:pPr>
                        <a:lnSpc>
                          <a:spcPct val="100000"/>
                        </a:lnSpc>
                      </a:pPr>
                      <a:r>
                        <a:rPr b="0" lang="en-US" sz="1800" spc="-1" strike="noStrike">
                          <a:solidFill>
                            <a:srgbClr val="000000"/>
                          </a:solidFill>
                          <a:latin typeface="Century Gothic"/>
                        </a:rPr>
                        <a:t>Any character fill with.  Default space</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2cdcd"/>
                    </a:solidFill>
                  </a:tcPr>
                </a:tc>
              </a:tr>
              <a:tr h="370800">
                <a:tc>
                  <a:txBody>
                    <a:bodyPr>
                      <a:noAutofit/>
                    </a:bodyPr>
                    <a:p>
                      <a:pPr>
                        <a:lnSpc>
                          <a:spcPct val="100000"/>
                        </a:lnSpc>
                      </a:pPr>
                      <a:r>
                        <a:rPr b="0" lang="en-US" sz="1800" spc="-1" strike="noStrike">
                          <a:solidFill>
                            <a:srgbClr val="000000"/>
                          </a:solidFill>
                          <a:latin typeface="Century Gothic"/>
                        </a:rPr>
                        <a:t>align</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9e7e7"/>
                    </a:solidFill>
                  </a:tcPr>
                </a:tc>
                <a:tc>
                  <a:txBody>
                    <a:bodyPr>
                      <a:noAutofit/>
                    </a:bodyPr>
                    <a:p>
                      <a:pPr>
                        <a:lnSpc>
                          <a:spcPct val="100000"/>
                        </a:lnSpc>
                      </a:pPr>
                      <a:r>
                        <a:rPr b="0" lang="en-US" sz="1800" spc="-1" strike="noStrike">
                          <a:solidFill>
                            <a:srgbClr val="000000"/>
                          </a:solidFill>
                          <a:latin typeface="Century Gothic"/>
                        </a:rPr>
                        <a:t>Aligns the output according to width</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9e7e7"/>
                    </a:solidFill>
                  </a:tcPr>
                </a:tc>
              </a:tr>
              <a:tr h="622440">
                <a:tc>
                  <a:txBody>
                    <a:bodyPr>
                      <a:noAutofit/>
                    </a:bodyPr>
                    <a:p>
                      <a:pPr>
                        <a:lnSpc>
                          <a:spcPct val="100000"/>
                        </a:lnSpc>
                      </a:pPr>
                      <a:r>
                        <a:rPr b="0" lang="en-US" sz="1800" spc="-1" strike="noStrike">
                          <a:solidFill>
                            <a:srgbClr val="000000"/>
                          </a:solidFill>
                          <a:latin typeface="Century Gothic"/>
                        </a:rPr>
                        <a:t>sign</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2cdcd"/>
                    </a:solidFill>
                  </a:tcPr>
                </a:tc>
                <a:tc>
                  <a:txBody>
                    <a:bodyPr>
                      <a:noAutofit/>
                    </a:bodyPr>
                    <a:p>
                      <a:pPr>
                        <a:lnSpc>
                          <a:spcPct val="100000"/>
                        </a:lnSpc>
                      </a:pPr>
                      <a:r>
                        <a:rPr b="0" lang="en-US" sz="1800" spc="-1" strike="noStrike">
                          <a:solidFill>
                            <a:srgbClr val="000000"/>
                          </a:solidFill>
                          <a:latin typeface="Century Gothic"/>
                        </a:rPr>
                        <a:t>Indicates whether a sign symbol should be present</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2cdcd"/>
                    </a:solidFill>
                  </a:tcPr>
                </a:tc>
              </a:tr>
              <a:tr h="622440">
                <a:tc>
                  <a:txBody>
                    <a:bodyPr>
                      <a:noAutofit/>
                    </a:bodyPr>
                    <a:p>
                      <a:pPr>
                        <a:lnSpc>
                          <a:spcPct val="100000"/>
                        </a:lnSpc>
                      </a:pPr>
                      <a:r>
                        <a:rPr b="0" lang="en-US" sz="1800" spc="-1" strike="noStrike">
                          <a:solidFill>
                            <a:srgbClr val="000000"/>
                          </a:solidFill>
                          <a:latin typeface="Century Gothic"/>
                        </a:rPr>
                        <a:t>#</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9e7e7"/>
                    </a:solidFill>
                  </a:tcPr>
                </a:tc>
                <a:tc>
                  <a:txBody>
                    <a:bodyPr>
                      <a:noAutofit/>
                    </a:bodyPr>
                    <a:p>
                      <a:pPr>
                        <a:lnSpc>
                          <a:spcPct val="100000"/>
                        </a:lnSpc>
                      </a:pPr>
                      <a:r>
                        <a:rPr b="0" lang="en-US" sz="1800" spc="-1" strike="noStrike">
                          <a:solidFill>
                            <a:srgbClr val="000000"/>
                          </a:solidFill>
                          <a:latin typeface="Century Gothic"/>
                        </a:rPr>
                        <a:t>Alternate form should be used for conversion</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9e7e7"/>
                    </a:solidFill>
                  </a:tcPr>
                </a:tc>
              </a:tr>
            </a:tbl>
          </a:graphicData>
        </a:graphic>
      </p:graphicFrame>
      <p:graphicFrame>
        <p:nvGraphicFramePr>
          <p:cNvPr id="413" name="Table 4"/>
          <p:cNvGraphicFramePr/>
          <p:nvPr/>
        </p:nvGraphicFramePr>
        <p:xfrm>
          <a:off x="6280920" y="2907720"/>
          <a:ext cx="5458680" cy="2608560"/>
        </p:xfrm>
        <a:graphic>
          <a:graphicData uri="http://schemas.openxmlformats.org/drawingml/2006/table">
            <a:tbl>
              <a:tblPr/>
              <a:tblGrid>
                <a:gridCol w="2471040"/>
                <a:gridCol w="2988000"/>
              </a:tblGrid>
              <a:tr h="370800">
                <a:tc>
                  <a:txBody>
                    <a:bodyPr>
                      <a:noAutofit/>
                    </a:bodyPr>
                    <a:p>
                      <a:pPr algn="ctr">
                        <a:lnSpc>
                          <a:spcPct val="100000"/>
                        </a:lnSpc>
                      </a:pPr>
                      <a:r>
                        <a:rPr b="1" lang="en-US" sz="1800" spc="-1" strike="noStrike">
                          <a:solidFill>
                            <a:srgbClr val="ffffff"/>
                          </a:solidFill>
                          <a:latin typeface="Century Gothic"/>
                        </a:rPr>
                        <a:t>part</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df2e28"/>
                    </a:solidFill>
                  </a:tcPr>
                </a:tc>
                <a:tc>
                  <a:txBody>
                    <a:bodyPr>
                      <a:noAutofit/>
                    </a:bodyPr>
                    <a:p>
                      <a:pPr algn="ctr">
                        <a:lnSpc>
                          <a:spcPct val="100000"/>
                        </a:lnSpc>
                      </a:pPr>
                      <a:r>
                        <a:rPr b="1" lang="en-US" sz="1800" spc="-1" strike="noStrike">
                          <a:solidFill>
                            <a:srgbClr val="ffffff"/>
                          </a:solidFill>
                          <a:latin typeface="Century Gothic"/>
                        </a:rPr>
                        <a:t>meaning</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df2e28"/>
                    </a:solidFill>
                  </a:tcPr>
                </a:tc>
              </a:tr>
              <a:tr h="370800">
                <a:tc>
                  <a:txBody>
                    <a:bodyPr>
                      <a:noAutofit/>
                    </a:bodyPr>
                    <a:p>
                      <a:pPr>
                        <a:lnSpc>
                          <a:spcPct val="100000"/>
                        </a:lnSpc>
                      </a:pPr>
                      <a:r>
                        <a:rPr b="0" lang="en-US" sz="1800" spc="-1" strike="noStrike">
                          <a:solidFill>
                            <a:srgbClr val="000000"/>
                          </a:solidFill>
                          <a:latin typeface="Century Gothic"/>
                        </a:rPr>
                        <a:t>width</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2cdcd"/>
                    </a:solidFill>
                  </a:tcPr>
                </a:tc>
                <a:tc>
                  <a:txBody>
                    <a:bodyPr>
                      <a:noAutofit/>
                    </a:bodyPr>
                    <a:p>
                      <a:pPr>
                        <a:lnSpc>
                          <a:spcPct val="100000"/>
                        </a:lnSpc>
                      </a:pPr>
                      <a:r>
                        <a:rPr b="0" lang="en-US" sz="1800" spc="-1" strike="noStrike">
                          <a:solidFill>
                            <a:srgbClr val="000000"/>
                          </a:solidFill>
                          <a:latin typeface="Century Gothic"/>
                        </a:rPr>
                        <a:t>Minimum field length</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2cdcd"/>
                    </a:solidFill>
                  </a:tcPr>
                </a:tc>
              </a:tr>
              <a:tr h="622440">
                <a:tc>
                  <a:txBody>
                    <a:bodyPr>
                      <a:noAutofit/>
                    </a:bodyPr>
                    <a:p>
                      <a:pPr>
                        <a:lnSpc>
                          <a:spcPct val="100000"/>
                        </a:lnSpc>
                      </a:pPr>
                      <a:r>
                        <a:rPr b="0" lang="en-US" sz="1800" spc="-1" strike="noStrike">
                          <a:solidFill>
                            <a:srgbClr val="000000"/>
                          </a:solidFill>
                          <a:latin typeface="Century Gothic"/>
                        </a:rPr>
                        <a:t>grouping option</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9e7e7"/>
                    </a:solidFill>
                  </a:tcPr>
                </a:tc>
                <a:tc>
                  <a:txBody>
                    <a:bodyPr>
                      <a:noAutofit/>
                    </a:bodyPr>
                    <a:p>
                      <a:pPr>
                        <a:lnSpc>
                          <a:spcPct val="100000"/>
                        </a:lnSpc>
                      </a:pPr>
                      <a:r>
                        <a:rPr b="0" lang="en-US" sz="1800" spc="-1" strike="noStrike">
                          <a:solidFill>
                            <a:srgbClr val="000000"/>
                          </a:solidFill>
                          <a:latin typeface="Century Gothic"/>
                        </a:rPr>
                        <a:t>Thousand separator – underscore or comma</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9e7e7"/>
                    </a:solidFill>
                  </a:tcPr>
                </a:tc>
              </a:tr>
              <a:tr h="622440">
                <a:tc>
                  <a:txBody>
                    <a:bodyPr>
                      <a:noAutofit/>
                    </a:bodyPr>
                    <a:p>
                      <a:pPr>
                        <a:lnSpc>
                          <a:spcPct val="100000"/>
                        </a:lnSpc>
                      </a:pPr>
                      <a:r>
                        <a:rPr b="0" lang="en-US" sz="1800" spc="-1" strike="noStrike">
                          <a:solidFill>
                            <a:srgbClr val="000000"/>
                          </a:solidFill>
                          <a:latin typeface="Century Gothic"/>
                        </a:rPr>
                        <a:t>.precision</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2cdcd"/>
                    </a:solidFill>
                  </a:tcPr>
                </a:tc>
                <a:tc>
                  <a:txBody>
                    <a:bodyPr>
                      <a:noAutofit/>
                    </a:bodyPr>
                    <a:p>
                      <a:pPr>
                        <a:lnSpc>
                          <a:spcPct val="100000"/>
                        </a:lnSpc>
                      </a:pPr>
                      <a:r>
                        <a:rPr b="0" lang="en-US" sz="1800" spc="-1" strike="noStrike">
                          <a:solidFill>
                            <a:srgbClr val="000000"/>
                          </a:solidFill>
                          <a:latin typeface="Century Gothic"/>
                        </a:rPr>
                        <a:t># of digits after the decimal point</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2cdcd"/>
                    </a:solidFill>
                  </a:tcPr>
                </a:tc>
              </a:tr>
              <a:tr h="622440">
                <a:tc>
                  <a:txBody>
                    <a:bodyPr>
                      <a:noAutofit/>
                    </a:bodyPr>
                    <a:p>
                      <a:pPr>
                        <a:lnSpc>
                          <a:spcPct val="100000"/>
                        </a:lnSpc>
                      </a:pPr>
                      <a:r>
                        <a:rPr b="0" lang="en-US" sz="1800" spc="-1" strike="noStrike">
                          <a:solidFill>
                            <a:srgbClr val="000000"/>
                          </a:solidFill>
                          <a:latin typeface="Century Gothic"/>
                        </a:rPr>
                        <a:t>type</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9e7e7"/>
                    </a:solidFill>
                  </a:tcPr>
                </a:tc>
                <a:tc>
                  <a:txBody>
                    <a:bodyPr>
                      <a:noAutofit/>
                    </a:bodyPr>
                    <a:p>
                      <a:pPr>
                        <a:lnSpc>
                          <a:spcPct val="100000"/>
                        </a:lnSpc>
                      </a:pPr>
                      <a:r>
                        <a:rPr b="0" lang="en-US" sz="1800" spc="-1" strike="noStrike">
                          <a:solidFill>
                            <a:srgbClr val="000000"/>
                          </a:solidFill>
                          <a:latin typeface="Century Gothic"/>
                        </a:rPr>
                        <a:t>How that data should be presented</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9e7e7"/>
                    </a:solidFill>
                  </a:tcPr>
                </a:tc>
              </a:tr>
            </a:tbl>
          </a:graphicData>
        </a:graphic>
      </p:graphicFrame>
    </p:spTree>
  </p:cSld>
  <mc:AlternateContent>
    <mc:Choice Requires="p14">
      <p:transition spd="slow" p14:dur="2000"/>
    </mc:Choice>
    <mc:Fallback>
      <p:transition spd="slow"/>
    </mc:Fallback>
  </mc:AlternateContent>
</p:sld>
</file>

<file path=ppt/slides/slide5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4" name="Title 1"/>
          <p:cNvSpPr/>
          <p:nvPr/>
        </p:nvSpPr>
        <p:spPr>
          <a:xfrm>
            <a:off x="2895480" y="764280"/>
            <a:ext cx="8609040" cy="1291680"/>
          </a:xfrm>
          <a:prstGeom prst="rect">
            <a:avLst/>
          </a:prstGeom>
          <a:noFill/>
          <a:ln w="0">
            <a:noFill/>
          </a:ln>
        </p:spPr>
        <p:style>
          <a:lnRef idx="0"/>
          <a:fillRef idx="0"/>
          <a:effectRef idx="0"/>
          <a:fontRef idx="minor"/>
        </p:style>
      </p:sp>
      <p:graphicFrame>
        <p:nvGraphicFramePr>
          <p:cNvPr id="415" name="Content Placeholder 3"/>
          <p:cNvGraphicFramePr/>
          <p:nvPr/>
        </p:nvGraphicFramePr>
        <p:xfrm>
          <a:off x="685800" y="2253240"/>
          <a:ext cx="4424400" cy="2356920"/>
        </p:xfrm>
        <a:graphic>
          <a:graphicData uri="http://schemas.openxmlformats.org/drawingml/2006/table">
            <a:tbl>
              <a:tblPr/>
              <a:tblGrid>
                <a:gridCol w="1355040"/>
                <a:gridCol w="3069720"/>
              </a:tblGrid>
              <a:tr h="622440">
                <a:tc>
                  <a:txBody>
                    <a:bodyPr>
                      <a:noAutofit/>
                    </a:bodyPr>
                    <a:p>
                      <a:pPr algn="ctr">
                        <a:lnSpc>
                          <a:spcPct val="100000"/>
                        </a:lnSpc>
                      </a:pPr>
                      <a:r>
                        <a:rPr b="1" lang="en-US" sz="1800" spc="-1" strike="noStrike">
                          <a:solidFill>
                            <a:srgbClr val="ffffff"/>
                          </a:solidFill>
                          <a:latin typeface="Century Gothic"/>
                        </a:rPr>
                        <a:t>Alignment </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df2e28"/>
                    </a:solidFill>
                  </a:tcPr>
                </a:tc>
                <a:tc>
                  <a:txBody>
                    <a:bodyPr>
                      <a:noAutofit/>
                    </a:bodyPr>
                    <a:p>
                      <a:pPr algn="ctr">
                        <a:lnSpc>
                          <a:spcPct val="100000"/>
                        </a:lnSpc>
                      </a:pPr>
                      <a:r>
                        <a:rPr b="1" lang="en-US" sz="1800" spc="-1" strike="noStrike">
                          <a:solidFill>
                            <a:srgbClr val="ffffff"/>
                          </a:solidFill>
                          <a:latin typeface="Century Gothic"/>
                        </a:rPr>
                        <a:t>Meaning</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df2e28"/>
                    </a:solidFill>
                  </a:tcPr>
                </a:tc>
              </a:tr>
              <a:tr h="370800">
                <a:tc>
                  <a:txBody>
                    <a:bodyPr>
                      <a:noAutofit/>
                    </a:bodyPr>
                    <a:p>
                      <a:pPr algn="ctr">
                        <a:lnSpc>
                          <a:spcPct val="100000"/>
                        </a:lnSpc>
                      </a:pPr>
                      <a:r>
                        <a:rPr b="0" lang="en-US" sz="1800" spc="-1" strike="noStrike">
                          <a:solidFill>
                            <a:srgbClr val="000000"/>
                          </a:solidFill>
                          <a:latin typeface="Century Gothic"/>
                        </a:rPr>
                        <a:t>&lt;</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2cdcd"/>
                    </a:solidFill>
                  </a:tcPr>
                </a:tc>
                <a:tc>
                  <a:txBody>
                    <a:bodyPr>
                      <a:noAutofit/>
                    </a:bodyPr>
                    <a:p>
                      <a:pPr>
                        <a:lnSpc>
                          <a:spcPct val="100000"/>
                        </a:lnSpc>
                      </a:pPr>
                      <a:r>
                        <a:rPr b="0" lang="en-US" sz="1800" spc="-1" strike="noStrike">
                          <a:solidFill>
                            <a:srgbClr val="000000"/>
                          </a:solidFill>
                          <a:latin typeface="Century Gothic"/>
                        </a:rPr>
                        <a:t>Left -aligned</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2cdcd"/>
                    </a:solidFill>
                  </a:tcPr>
                </a:tc>
              </a:tr>
              <a:tr h="370800">
                <a:tc>
                  <a:txBody>
                    <a:bodyPr>
                      <a:noAutofit/>
                    </a:bodyPr>
                    <a:p>
                      <a:pPr algn="ctr">
                        <a:lnSpc>
                          <a:spcPct val="100000"/>
                        </a:lnSpc>
                      </a:pPr>
                      <a:r>
                        <a:rPr b="0" lang="en-US" sz="1800" spc="-1" strike="noStrike">
                          <a:solidFill>
                            <a:srgbClr val="000000"/>
                          </a:solidFill>
                          <a:latin typeface="Century Gothic"/>
                        </a:rPr>
                        <a:t>&gt;</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9e7e7"/>
                    </a:solidFill>
                  </a:tcPr>
                </a:tc>
                <a:tc>
                  <a:txBody>
                    <a:bodyPr>
                      <a:noAutofit/>
                    </a:bodyPr>
                    <a:p>
                      <a:pPr>
                        <a:lnSpc>
                          <a:spcPct val="100000"/>
                        </a:lnSpc>
                      </a:pPr>
                      <a:r>
                        <a:rPr b="0" lang="en-US" sz="1800" spc="-1" strike="noStrike">
                          <a:solidFill>
                            <a:srgbClr val="000000"/>
                          </a:solidFill>
                          <a:latin typeface="Century Gothic"/>
                        </a:rPr>
                        <a:t>Right aligned</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9e7e7"/>
                    </a:solidFill>
                  </a:tcPr>
                </a:tc>
              </a:tr>
              <a:tr h="622440">
                <a:tc>
                  <a:txBody>
                    <a:bodyPr>
                      <a:noAutofit/>
                    </a:bodyPr>
                    <a:p>
                      <a:pPr algn="ctr">
                        <a:lnSpc>
                          <a:spcPct val="100000"/>
                        </a:lnSpc>
                      </a:pPr>
                      <a:r>
                        <a:rPr b="0" lang="en-US" sz="1800" spc="-1" strike="noStrike">
                          <a:solidFill>
                            <a:srgbClr val="000000"/>
                          </a:solidFill>
                          <a:latin typeface="Century Gothic"/>
                        </a:rPr>
                        <a:t>=</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2cdcd"/>
                    </a:solidFill>
                  </a:tcPr>
                </a:tc>
                <a:tc>
                  <a:txBody>
                    <a:bodyPr>
                      <a:noAutofit/>
                    </a:bodyPr>
                    <a:p>
                      <a:pPr>
                        <a:lnSpc>
                          <a:spcPct val="100000"/>
                        </a:lnSpc>
                      </a:pPr>
                      <a:r>
                        <a:rPr b="0" lang="en-US" sz="1800" spc="-1" strike="noStrike">
                          <a:solidFill>
                            <a:srgbClr val="000000"/>
                          </a:solidFill>
                          <a:latin typeface="Century Gothic"/>
                        </a:rPr>
                        <a:t>Forces padding after sign but before digits</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2cdcd"/>
                    </a:solidFill>
                  </a:tcPr>
                </a:tc>
              </a:tr>
              <a:tr h="370800">
                <a:tc>
                  <a:txBody>
                    <a:bodyPr>
                      <a:noAutofit/>
                    </a:bodyPr>
                    <a:p>
                      <a:pPr algn="ctr">
                        <a:lnSpc>
                          <a:spcPct val="100000"/>
                        </a:lnSpc>
                      </a:pPr>
                      <a:r>
                        <a:rPr b="0" lang="en-US" sz="1800" spc="-1" strike="noStrike">
                          <a:solidFill>
                            <a:srgbClr val="000000"/>
                          </a:solidFill>
                          <a:latin typeface="Century Gothic"/>
                        </a:rPr>
                        <a:t>^</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9e7e7"/>
                    </a:solidFill>
                  </a:tcPr>
                </a:tc>
                <a:tc>
                  <a:txBody>
                    <a:bodyPr>
                      <a:noAutofit/>
                    </a:bodyPr>
                    <a:p>
                      <a:pPr>
                        <a:lnSpc>
                          <a:spcPct val="100000"/>
                        </a:lnSpc>
                      </a:pPr>
                      <a:r>
                        <a:rPr b="0" lang="en-US" sz="1800" spc="-1" strike="noStrike">
                          <a:solidFill>
                            <a:srgbClr val="000000"/>
                          </a:solidFill>
                          <a:latin typeface="Century Gothic"/>
                        </a:rPr>
                        <a:t>Center output</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9e7e7"/>
                    </a:solidFill>
                  </a:tcPr>
                </a:tc>
              </a:tr>
            </a:tbl>
          </a:graphicData>
        </a:graphic>
      </p:graphicFrame>
      <p:graphicFrame>
        <p:nvGraphicFramePr>
          <p:cNvPr id="416" name="Table 4"/>
          <p:cNvGraphicFramePr/>
          <p:nvPr/>
        </p:nvGraphicFramePr>
        <p:xfrm>
          <a:off x="5922000" y="2286000"/>
          <a:ext cx="5583600" cy="1482840"/>
        </p:xfrm>
        <a:graphic>
          <a:graphicData uri="http://schemas.openxmlformats.org/drawingml/2006/table">
            <a:tbl>
              <a:tblPr/>
              <a:tblGrid>
                <a:gridCol w="1386000"/>
                <a:gridCol w="4197960"/>
              </a:tblGrid>
              <a:tr h="370800">
                <a:tc>
                  <a:txBody>
                    <a:bodyPr>
                      <a:noAutofit/>
                    </a:bodyPr>
                    <a:p>
                      <a:pPr algn="ctr">
                        <a:lnSpc>
                          <a:spcPct val="100000"/>
                        </a:lnSpc>
                      </a:pPr>
                      <a:r>
                        <a:rPr b="1" lang="en-US" sz="1800" spc="-1" strike="noStrike">
                          <a:solidFill>
                            <a:srgbClr val="ffffff"/>
                          </a:solidFill>
                          <a:latin typeface="Century Gothic"/>
                        </a:rPr>
                        <a:t>Sign</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df2e28"/>
                    </a:solidFill>
                  </a:tcPr>
                </a:tc>
                <a:tc>
                  <a:txBody>
                    <a:bodyPr>
                      <a:noAutofit/>
                    </a:bodyPr>
                    <a:p>
                      <a:pPr algn="ctr">
                        <a:lnSpc>
                          <a:spcPct val="100000"/>
                        </a:lnSpc>
                      </a:pPr>
                      <a:r>
                        <a:rPr b="1" lang="en-US" sz="1800" spc="-1" strike="noStrike">
                          <a:solidFill>
                            <a:srgbClr val="ffffff"/>
                          </a:solidFill>
                          <a:latin typeface="Century Gothic"/>
                        </a:rPr>
                        <a:t>Meaning</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df2e28"/>
                    </a:solidFill>
                  </a:tcPr>
                </a:tc>
              </a:tr>
              <a:tr h="370800">
                <a:tc>
                  <a:txBody>
                    <a:bodyPr>
                      <a:noAutofit/>
                    </a:bodyPr>
                    <a:p>
                      <a:pPr algn="ctr">
                        <a:lnSpc>
                          <a:spcPct val="100000"/>
                        </a:lnSpc>
                      </a:pPr>
                      <a:r>
                        <a:rPr b="0" lang="en-US" sz="1800" spc="-1" strike="noStrike">
                          <a:solidFill>
                            <a:srgbClr val="000000"/>
                          </a:solidFill>
                          <a:latin typeface="Century Gothic"/>
                        </a:rPr>
                        <a:t>+</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2cdcd"/>
                    </a:solidFill>
                  </a:tcPr>
                </a:tc>
                <a:tc>
                  <a:txBody>
                    <a:bodyPr>
                      <a:noAutofit/>
                    </a:bodyPr>
                    <a:p>
                      <a:pPr>
                        <a:lnSpc>
                          <a:spcPct val="100000"/>
                        </a:lnSpc>
                      </a:pPr>
                      <a:r>
                        <a:rPr b="0" lang="en-US" sz="1800" spc="-1" strike="noStrike">
                          <a:solidFill>
                            <a:srgbClr val="000000"/>
                          </a:solidFill>
                          <a:latin typeface="Century Gothic"/>
                        </a:rPr>
                        <a:t>Sign for positive and negative numbers</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2cdcd"/>
                    </a:solidFill>
                  </a:tcPr>
                </a:tc>
              </a:tr>
              <a:tr h="370800">
                <a:tc>
                  <a:txBody>
                    <a:bodyPr>
                      <a:noAutofit/>
                    </a:bodyPr>
                    <a:p>
                      <a:pPr algn="ctr">
                        <a:lnSpc>
                          <a:spcPct val="100000"/>
                        </a:lnSpc>
                      </a:pPr>
                      <a:r>
                        <a:rPr b="0" lang="en-US" sz="1800" spc="-1" strike="noStrike">
                          <a:solidFill>
                            <a:srgbClr val="000000"/>
                          </a:solidFill>
                          <a:latin typeface="Century Gothic"/>
                        </a:rPr>
                        <a:t>-</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9e7e7"/>
                    </a:solidFill>
                  </a:tcPr>
                </a:tc>
                <a:tc>
                  <a:txBody>
                    <a:bodyPr>
                      <a:noAutofit/>
                    </a:bodyPr>
                    <a:p>
                      <a:pPr>
                        <a:lnSpc>
                          <a:spcPct val="100000"/>
                        </a:lnSpc>
                      </a:pPr>
                      <a:r>
                        <a:rPr b="0" lang="en-US" sz="1800" spc="-1" strike="noStrike">
                          <a:solidFill>
                            <a:srgbClr val="000000"/>
                          </a:solidFill>
                          <a:latin typeface="Century Gothic"/>
                        </a:rPr>
                        <a:t>Default. Only negative</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9e7e7"/>
                    </a:solidFill>
                  </a:tcPr>
                </a:tc>
              </a:tr>
              <a:tr h="370800">
                <a:tc>
                  <a:txBody>
                    <a:bodyPr>
                      <a:noAutofit/>
                    </a:bodyPr>
                    <a:p>
                      <a:pPr algn="ctr">
                        <a:lnSpc>
                          <a:spcPct val="100000"/>
                        </a:lnSpc>
                      </a:pPr>
                      <a:r>
                        <a:rPr b="0" i="1" lang="en-US" sz="1800" spc="-1" strike="noStrike">
                          <a:solidFill>
                            <a:srgbClr val="000000"/>
                          </a:solidFill>
                          <a:latin typeface="Century Gothic"/>
                        </a:rPr>
                        <a:t>space</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2cdcd"/>
                    </a:solidFill>
                  </a:tcPr>
                </a:tc>
                <a:tc>
                  <a:txBody>
                    <a:bodyPr>
                      <a:noAutofit/>
                    </a:bodyPr>
                    <a:p>
                      <a:pPr>
                        <a:lnSpc>
                          <a:spcPct val="100000"/>
                        </a:lnSpc>
                      </a:pPr>
                      <a:r>
                        <a:rPr b="0" lang="en-US" sz="1800" spc="-1" strike="noStrike">
                          <a:solidFill>
                            <a:srgbClr val="000000"/>
                          </a:solidFill>
                          <a:latin typeface="Century Gothic"/>
                        </a:rPr>
                        <a:t>Leading space on positive.  Symbol on negative</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2cdcd"/>
                    </a:solidFill>
                  </a:tcPr>
                </a:tc>
              </a:tr>
            </a:tbl>
          </a:graphicData>
        </a:graphic>
      </p:graphicFrame>
    </p:spTree>
  </p:cSld>
  <mc:AlternateContent>
    <mc:Choice Requires="p14">
      <p:transition spd="slow" p14:dur="2000"/>
    </mc:Choice>
    <mc:Fallback>
      <p:transition spd="slow"/>
    </mc:Fallback>
  </mc:AlternateContent>
</p:sld>
</file>

<file path=ppt/slides/slide5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7" name="Title 1"/>
          <p:cNvSpPr/>
          <p:nvPr/>
        </p:nvSpPr>
        <p:spPr>
          <a:xfrm>
            <a:off x="2895480" y="764280"/>
            <a:ext cx="8609040" cy="1291680"/>
          </a:xfrm>
          <a:prstGeom prst="rect">
            <a:avLst/>
          </a:prstGeom>
          <a:noFill/>
          <a:ln w="0">
            <a:noFill/>
          </a:ln>
        </p:spPr>
        <p:style>
          <a:lnRef idx="0"/>
          <a:fillRef idx="0"/>
          <a:effectRef idx="0"/>
          <a:fontRef idx="minor"/>
        </p:style>
        <p:txBody>
          <a:bodyPr lIns="90000" rIns="90000" tIns="45000" bIns="45000" anchor="ctr">
            <a:noAutofit/>
          </a:bodyPr>
          <a:p>
            <a:pPr algn="r">
              <a:lnSpc>
                <a:spcPct val="90000"/>
              </a:lnSpc>
            </a:pPr>
            <a:r>
              <a:rPr b="0" lang="en-US" sz="4000" spc="-1" strike="noStrike" cap="all">
                <a:solidFill>
                  <a:srgbClr val="ffffff"/>
                </a:solidFill>
                <a:latin typeface="Century Gothic"/>
                <a:ea typeface="DejaVu Sans"/>
              </a:rPr>
              <a:t>Formatting SpecifieRs</a:t>
            </a:r>
            <a:endParaRPr b="0" lang="en-US" sz="4000" spc="-1" strike="noStrike">
              <a:latin typeface="Arial"/>
            </a:endParaRPr>
          </a:p>
        </p:txBody>
      </p:sp>
      <p:graphicFrame>
        <p:nvGraphicFramePr>
          <p:cNvPr id="418" name="Content Placeholder 3"/>
          <p:cNvGraphicFramePr/>
          <p:nvPr/>
        </p:nvGraphicFramePr>
        <p:xfrm>
          <a:off x="685800" y="2193840"/>
          <a:ext cx="10819800" cy="4343400"/>
        </p:xfrm>
        <a:graphic>
          <a:graphicData uri="http://schemas.openxmlformats.org/drawingml/2006/table">
            <a:tbl>
              <a:tblPr/>
              <a:tblGrid>
                <a:gridCol w="1191960"/>
                <a:gridCol w="1159200"/>
                <a:gridCol w="8469000"/>
              </a:tblGrid>
              <a:tr h="370800">
                <a:tc>
                  <a:txBody>
                    <a:bodyPr>
                      <a:noAutofit/>
                    </a:bodyPr>
                    <a:p>
                      <a:pPr algn="ctr">
                        <a:lnSpc>
                          <a:spcPct val="100000"/>
                        </a:lnSpc>
                      </a:pPr>
                      <a:r>
                        <a:rPr b="1" lang="en-US" sz="1800" spc="-1" strike="noStrike">
                          <a:solidFill>
                            <a:srgbClr val="ffffff"/>
                          </a:solidFill>
                          <a:latin typeface="Century Gothic"/>
                        </a:rPr>
                        <a:t>Symbol</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df2e28"/>
                    </a:solidFill>
                  </a:tcPr>
                </a:tc>
                <a:tc>
                  <a:txBody>
                    <a:bodyPr>
                      <a:noAutofit/>
                    </a:bodyPr>
                    <a:p>
                      <a:pPr algn="ctr">
                        <a:lnSpc>
                          <a:spcPct val="100000"/>
                        </a:lnSpc>
                      </a:pPr>
                      <a:r>
                        <a:rPr b="1" lang="en-US" sz="1800" spc="-1" strike="noStrike">
                          <a:solidFill>
                            <a:srgbClr val="ffffff"/>
                          </a:solidFill>
                          <a:latin typeface="Century Gothic"/>
                        </a:rPr>
                        <a:t>Type</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df2e28"/>
                    </a:solidFill>
                  </a:tcPr>
                </a:tc>
                <a:tc>
                  <a:txBody>
                    <a:bodyPr>
                      <a:noAutofit/>
                    </a:bodyPr>
                    <a:p>
                      <a:pPr algn="ctr">
                        <a:lnSpc>
                          <a:spcPct val="100000"/>
                        </a:lnSpc>
                      </a:pPr>
                      <a:r>
                        <a:rPr b="1" lang="en-US" sz="1800" spc="-1" strike="noStrike">
                          <a:solidFill>
                            <a:srgbClr val="ffffff"/>
                          </a:solidFill>
                          <a:latin typeface="Century Gothic"/>
                        </a:rPr>
                        <a:t>Meaning</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df2e28"/>
                    </a:solidFill>
                  </a:tcPr>
                </a:tc>
              </a:tr>
              <a:tr h="370800">
                <a:tc>
                  <a:txBody>
                    <a:bodyPr>
                      <a:noAutofit/>
                    </a:bodyPr>
                    <a:p>
                      <a:pPr>
                        <a:lnSpc>
                          <a:spcPct val="100000"/>
                        </a:lnSpc>
                      </a:pPr>
                      <a:r>
                        <a:rPr b="0" lang="en-US" sz="1800" spc="-1" strike="noStrike">
                          <a:solidFill>
                            <a:srgbClr val="000000"/>
                          </a:solidFill>
                          <a:latin typeface="Century Gothic"/>
                        </a:rPr>
                        <a:t>‘</a:t>
                      </a:r>
                      <a:r>
                        <a:rPr b="0" lang="en-US" sz="1800" spc="-1" strike="noStrike">
                          <a:solidFill>
                            <a:srgbClr val="000000"/>
                          </a:solidFill>
                          <a:latin typeface="Century Gothic"/>
                        </a:rPr>
                        <a:t>s’</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2cdcd"/>
                    </a:solidFill>
                  </a:tcPr>
                </a:tc>
                <a:tc>
                  <a:txBody>
                    <a:bodyPr>
                      <a:noAutofit/>
                    </a:bodyPr>
                    <a:p>
                      <a:pPr algn="ctr">
                        <a:lnSpc>
                          <a:spcPct val="100000"/>
                        </a:lnSpc>
                      </a:pPr>
                      <a:r>
                        <a:rPr b="0" lang="en-US" sz="1800" spc="-1" strike="noStrike">
                          <a:solidFill>
                            <a:srgbClr val="000000"/>
                          </a:solidFill>
                          <a:latin typeface="Century Gothic"/>
                        </a:rPr>
                        <a:t>string</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2cdcd"/>
                    </a:solidFill>
                  </a:tcPr>
                </a:tc>
                <a:tc>
                  <a:txBody>
                    <a:bodyPr>
                      <a:noAutofit/>
                    </a:bodyPr>
                    <a:p>
                      <a:pPr>
                        <a:lnSpc>
                          <a:spcPct val="100000"/>
                        </a:lnSpc>
                      </a:pPr>
                      <a:r>
                        <a:rPr b="0" lang="en-US" sz="1800" spc="-1" strike="noStrike">
                          <a:solidFill>
                            <a:srgbClr val="000000"/>
                          </a:solidFill>
                          <a:latin typeface="Century Gothic"/>
                        </a:rPr>
                        <a:t>String format. This is the default type for strings and may be omitted.</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2cdcd"/>
                    </a:solidFill>
                  </a:tcPr>
                </a:tc>
              </a:tr>
              <a:tr h="370800">
                <a:tc>
                  <a:txBody>
                    <a:bodyPr>
                      <a:noAutofit/>
                    </a:bodyPr>
                    <a:p>
                      <a:pPr>
                        <a:lnSpc>
                          <a:spcPct val="100000"/>
                        </a:lnSpc>
                      </a:pPr>
                      <a:r>
                        <a:rPr b="0" lang="en-US" sz="1800" spc="-1" strike="noStrike">
                          <a:solidFill>
                            <a:srgbClr val="000000"/>
                          </a:solidFill>
                          <a:latin typeface="Century Gothic"/>
                        </a:rPr>
                        <a:t>‘</a:t>
                      </a:r>
                      <a:r>
                        <a:rPr b="0" lang="en-US" sz="1800" spc="-1" strike="noStrike">
                          <a:solidFill>
                            <a:srgbClr val="000000"/>
                          </a:solidFill>
                          <a:latin typeface="Century Gothic"/>
                        </a:rPr>
                        <a:t>b’</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9e7e7"/>
                    </a:solidFill>
                  </a:tcPr>
                </a:tc>
                <a:tc>
                  <a:txBody>
                    <a:bodyPr>
                      <a:noAutofit/>
                    </a:bodyPr>
                    <a:p>
                      <a:pPr algn="ctr">
                        <a:lnSpc>
                          <a:spcPct val="100000"/>
                        </a:lnSpc>
                      </a:pPr>
                      <a:r>
                        <a:rPr b="0" lang="en-US" sz="1800" spc="-1" strike="noStrike">
                          <a:solidFill>
                            <a:srgbClr val="000000"/>
                          </a:solidFill>
                          <a:latin typeface="Century Gothic"/>
                        </a:rPr>
                        <a:t>integer</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9e7e7"/>
                    </a:solidFill>
                  </a:tcPr>
                </a:tc>
                <a:tc>
                  <a:txBody>
                    <a:bodyPr>
                      <a:noAutofit/>
                    </a:bodyPr>
                    <a:p>
                      <a:pPr>
                        <a:lnSpc>
                          <a:spcPct val="100000"/>
                        </a:lnSpc>
                      </a:pPr>
                      <a:r>
                        <a:rPr b="0" lang="en-US" sz="1800" spc="-1" strike="noStrike">
                          <a:solidFill>
                            <a:srgbClr val="000000"/>
                          </a:solidFill>
                          <a:latin typeface="Century Gothic"/>
                        </a:rPr>
                        <a:t>Binary format. Outputs the number in base 2.</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9e7e7"/>
                    </a:solidFill>
                  </a:tcPr>
                </a:tc>
              </a:tr>
              <a:tr h="622440">
                <a:tc>
                  <a:txBody>
                    <a:bodyPr>
                      <a:noAutofit/>
                    </a:bodyPr>
                    <a:p>
                      <a:pPr>
                        <a:lnSpc>
                          <a:spcPct val="100000"/>
                        </a:lnSpc>
                      </a:pPr>
                      <a:r>
                        <a:rPr b="0" lang="en-US" sz="1800" spc="-1" strike="noStrike">
                          <a:solidFill>
                            <a:srgbClr val="000000"/>
                          </a:solidFill>
                          <a:latin typeface="Century Gothic"/>
                        </a:rPr>
                        <a:t>‘</a:t>
                      </a:r>
                      <a:r>
                        <a:rPr b="0" lang="en-US" sz="1800" spc="-1" strike="noStrike">
                          <a:solidFill>
                            <a:srgbClr val="000000"/>
                          </a:solidFill>
                          <a:latin typeface="Century Gothic"/>
                        </a:rPr>
                        <a:t>c’</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2cdcd"/>
                    </a:solidFill>
                  </a:tcPr>
                </a:tc>
                <a:tc>
                  <a:txBody>
                    <a:bodyPr>
                      <a:noAutofit/>
                    </a:bodyPr>
                    <a:p>
                      <a:pPr algn="ctr">
                        <a:lnSpc>
                          <a:spcPct val="100000"/>
                        </a:lnSpc>
                        <a:tabLst>
                          <a:tab algn="l" pos="0"/>
                        </a:tabLst>
                      </a:pPr>
                      <a:r>
                        <a:rPr b="0" lang="en-US" sz="1800" spc="-1" strike="noStrike">
                          <a:solidFill>
                            <a:srgbClr val="000000"/>
                          </a:solidFill>
                          <a:latin typeface="Century Gothic"/>
                        </a:rPr>
                        <a:t>integer</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2cdcd"/>
                    </a:solidFill>
                  </a:tcPr>
                </a:tc>
                <a:tc>
                  <a:txBody>
                    <a:bodyPr>
                      <a:noAutofit/>
                    </a:bodyPr>
                    <a:p>
                      <a:pPr>
                        <a:lnSpc>
                          <a:spcPct val="100000"/>
                        </a:lnSpc>
                      </a:pPr>
                      <a:r>
                        <a:rPr b="0" lang="en-US" sz="1800" spc="-1" strike="noStrike">
                          <a:solidFill>
                            <a:srgbClr val="000000"/>
                          </a:solidFill>
                          <a:latin typeface="Century Gothic"/>
                        </a:rPr>
                        <a:t>Character. Converts the integer to the corresponding unicode character before printing.</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2cdcd"/>
                    </a:solidFill>
                  </a:tcPr>
                </a:tc>
              </a:tr>
              <a:tr h="370800">
                <a:tc>
                  <a:txBody>
                    <a:bodyPr>
                      <a:noAutofit/>
                    </a:bodyPr>
                    <a:p>
                      <a:pPr>
                        <a:lnSpc>
                          <a:spcPct val="100000"/>
                        </a:lnSpc>
                      </a:pPr>
                      <a:r>
                        <a:rPr b="0" lang="en-US" sz="1800" spc="-1" strike="noStrike">
                          <a:solidFill>
                            <a:srgbClr val="000000"/>
                          </a:solidFill>
                          <a:latin typeface="Century Gothic"/>
                        </a:rPr>
                        <a:t>‘</a:t>
                      </a:r>
                      <a:r>
                        <a:rPr b="0" lang="en-US" sz="1800" spc="-1" strike="noStrike">
                          <a:solidFill>
                            <a:srgbClr val="000000"/>
                          </a:solidFill>
                          <a:latin typeface="Century Gothic"/>
                        </a:rPr>
                        <a:t>d’</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9e7e7"/>
                    </a:solidFill>
                  </a:tcPr>
                </a:tc>
                <a:tc>
                  <a:txBody>
                    <a:bodyPr>
                      <a:noAutofit/>
                    </a:bodyPr>
                    <a:p>
                      <a:pPr algn="ctr">
                        <a:lnSpc>
                          <a:spcPct val="100000"/>
                        </a:lnSpc>
                      </a:pPr>
                      <a:r>
                        <a:rPr b="0" lang="en-US" sz="1800" spc="-1" strike="noStrike">
                          <a:solidFill>
                            <a:srgbClr val="000000"/>
                          </a:solidFill>
                          <a:latin typeface="Century Gothic"/>
                        </a:rPr>
                        <a:t>integer</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9e7e7"/>
                    </a:solidFill>
                  </a:tcPr>
                </a:tc>
                <a:tc>
                  <a:txBody>
                    <a:bodyPr>
                      <a:noAutofit/>
                    </a:bodyPr>
                    <a:p>
                      <a:pPr>
                        <a:lnSpc>
                          <a:spcPct val="100000"/>
                        </a:lnSpc>
                      </a:pPr>
                      <a:r>
                        <a:rPr b="0" lang="en-US" sz="1800" spc="-1" strike="noStrike">
                          <a:solidFill>
                            <a:srgbClr val="000000"/>
                          </a:solidFill>
                          <a:latin typeface="Century Gothic"/>
                        </a:rPr>
                        <a:t>Decimal Integer. Outputs the number in base 10.  Default if omitted</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9e7e7"/>
                    </a:solidFill>
                  </a:tcPr>
                </a:tc>
              </a:tr>
              <a:tr h="370800">
                <a:tc>
                  <a:txBody>
                    <a:bodyPr>
                      <a:noAutofit/>
                    </a:bodyPr>
                    <a:p>
                      <a:pPr>
                        <a:lnSpc>
                          <a:spcPct val="100000"/>
                        </a:lnSpc>
                      </a:pPr>
                      <a:r>
                        <a:rPr b="0" lang="en-US" sz="1800" spc="-1" strike="noStrike">
                          <a:solidFill>
                            <a:srgbClr val="000000"/>
                          </a:solidFill>
                          <a:latin typeface="Century Gothic"/>
                        </a:rPr>
                        <a:t>‘</a:t>
                      </a:r>
                      <a:r>
                        <a:rPr b="0" lang="en-US" sz="1800" spc="-1" strike="noStrike">
                          <a:solidFill>
                            <a:srgbClr val="000000"/>
                          </a:solidFill>
                          <a:latin typeface="Century Gothic"/>
                        </a:rPr>
                        <a:t>o’</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2cdcd"/>
                    </a:solidFill>
                  </a:tcPr>
                </a:tc>
                <a:tc>
                  <a:txBody>
                    <a:bodyPr>
                      <a:noAutofit/>
                    </a:bodyPr>
                    <a:p>
                      <a:pPr algn="ctr">
                        <a:lnSpc>
                          <a:spcPct val="100000"/>
                        </a:lnSpc>
                      </a:pPr>
                      <a:r>
                        <a:rPr b="0" lang="en-US" sz="1800" spc="-1" strike="noStrike">
                          <a:solidFill>
                            <a:srgbClr val="000000"/>
                          </a:solidFill>
                          <a:latin typeface="Century Gothic"/>
                        </a:rPr>
                        <a:t>integer</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2cdcd"/>
                    </a:solidFill>
                  </a:tcPr>
                </a:tc>
                <a:tc>
                  <a:txBody>
                    <a:bodyPr>
                      <a:noAutofit/>
                    </a:bodyPr>
                    <a:p>
                      <a:pPr>
                        <a:lnSpc>
                          <a:spcPct val="100000"/>
                        </a:lnSpc>
                      </a:pPr>
                      <a:r>
                        <a:rPr b="0" lang="en-US" sz="1800" spc="-1" strike="noStrike">
                          <a:solidFill>
                            <a:srgbClr val="000000"/>
                          </a:solidFill>
                          <a:latin typeface="Century Gothic"/>
                        </a:rPr>
                        <a:t>Octal format. Outputs the number in base 8.</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2cdcd"/>
                    </a:solidFill>
                  </a:tcPr>
                </a:tc>
              </a:tr>
              <a:tr h="622440">
                <a:tc>
                  <a:txBody>
                    <a:bodyPr>
                      <a:noAutofit/>
                    </a:bodyPr>
                    <a:p>
                      <a:pPr>
                        <a:lnSpc>
                          <a:spcPct val="100000"/>
                        </a:lnSpc>
                      </a:pPr>
                      <a:r>
                        <a:rPr b="0" lang="en-US" sz="1800" spc="-1" strike="noStrike">
                          <a:solidFill>
                            <a:srgbClr val="000000"/>
                          </a:solidFill>
                          <a:latin typeface="Century Gothic"/>
                        </a:rPr>
                        <a:t>‘</a:t>
                      </a:r>
                      <a:r>
                        <a:rPr b="0" lang="en-US" sz="1800" spc="-1" strike="noStrike">
                          <a:solidFill>
                            <a:srgbClr val="000000"/>
                          </a:solidFill>
                          <a:latin typeface="Century Gothic"/>
                        </a:rPr>
                        <a:t>x’</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9e7e7"/>
                    </a:solidFill>
                  </a:tcPr>
                </a:tc>
                <a:tc>
                  <a:txBody>
                    <a:bodyPr>
                      <a:noAutofit/>
                    </a:bodyPr>
                    <a:p>
                      <a:pPr algn="ctr">
                        <a:lnSpc>
                          <a:spcPct val="100000"/>
                        </a:lnSpc>
                      </a:pPr>
                      <a:r>
                        <a:rPr b="0" lang="en-US" sz="1800" spc="-1" strike="noStrike">
                          <a:solidFill>
                            <a:srgbClr val="000000"/>
                          </a:solidFill>
                          <a:latin typeface="Century Gothic"/>
                        </a:rPr>
                        <a:t>integer</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9e7e7"/>
                    </a:solidFill>
                  </a:tcPr>
                </a:tc>
                <a:tc>
                  <a:txBody>
                    <a:bodyPr>
                      <a:noAutofit/>
                    </a:bodyPr>
                    <a:p>
                      <a:pPr algn="just">
                        <a:lnSpc>
                          <a:spcPct val="100000"/>
                        </a:lnSpc>
                      </a:pPr>
                      <a:r>
                        <a:rPr b="0" lang="en-US" sz="1800" spc="-1" strike="noStrike">
                          <a:solidFill>
                            <a:srgbClr val="000000"/>
                          </a:solidFill>
                          <a:latin typeface="Century Gothic"/>
                        </a:rPr>
                        <a:t>Hex format. Outputs the number in base 16, using lower-case letters for the digits above 9.</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9e7e7"/>
                    </a:solidFill>
                  </a:tcPr>
                </a:tc>
              </a:tr>
              <a:tr h="622440">
                <a:tc>
                  <a:txBody>
                    <a:bodyPr>
                      <a:noAutofit/>
                    </a:bodyPr>
                    <a:p>
                      <a:pPr>
                        <a:lnSpc>
                          <a:spcPct val="100000"/>
                        </a:lnSpc>
                      </a:pPr>
                      <a:r>
                        <a:rPr b="0" lang="en-US" sz="1800" spc="-1" strike="noStrike">
                          <a:solidFill>
                            <a:srgbClr val="000000"/>
                          </a:solidFill>
                          <a:latin typeface="Century Gothic"/>
                        </a:rPr>
                        <a:t>‘</a:t>
                      </a:r>
                      <a:r>
                        <a:rPr b="0" lang="en-US" sz="1800" spc="-1" strike="noStrike">
                          <a:solidFill>
                            <a:srgbClr val="000000"/>
                          </a:solidFill>
                          <a:latin typeface="Century Gothic"/>
                        </a:rPr>
                        <a:t>X’</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2cdcd"/>
                    </a:solidFill>
                  </a:tcPr>
                </a:tc>
                <a:tc>
                  <a:txBody>
                    <a:bodyPr>
                      <a:noAutofit/>
                    </a:bodyPr>
                    <a:p>
                      <a:pPr algn="ctr">
                        <a:lnSpc>
                          <a:spcPct val="100000"/>
                        </a:lnSpc>
                      </a:pPr>
                      <a:r>
                        <a:rPr b="0" lang="en-US" sz="1800" spc="-1" strike="noStrike">
                          <a:solidFill>
                            <a:srgbClr val="000000"/>
                          </a:solidFill>
                          <a:latin typeface="Century Gothic"/>
                        </a:rPr>
                        <a:t>integer</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2cdcd"/>
                    </a:solidFill>
                  </a:tcPr>
                </a:tc>
                <a:tc>
                  <a:txBody>
                    <a:bodyPr>
                      <a:noAutofit/>
                    </a:bodyPr>
                    <a:p>
                      <a:pPr>
                        <a:lnSpc>
                          <a:spcPct val="100000"/>
                        </a:lnSpc>
                      </a:pPr>
                      <a:r>
                        <a:rPr b="0" lang="en-US" sz="1800" spc="-1" strike="noStrike">
                          <a:solidFill>
                            <a:srgbClr val="000000"/>
                          </a:solidFill>
                          <a:latin typeface="Century Gothic"/>
                        </a:rPr>
                        <a:t>Hex format. Outputs the number in base 16, using upper-case letters for the digits above 9.</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2cdcd"/>
                    </a:solidFill>
                  </a:tcPr>
                </a:tc>
              </a:tr>
              <a:tr h="622440">
                <a:tc>
                  <a:txBody>
                    <a:bodyPr>
                      <a:noAutofit/>
                    </a:bodyPr>
                    <a:p>
                      <a:pPr>
                        <a:lnSpc>
                          <a:spcPct val="100000"/>
                        </a:lnSpc>
                      </a:pPr>
                      <a:r>
                        <a:rPr b="0" lang="en-US" sz="1800" spc="-1" strike="noStrike">
                          <a:solidFill>
                            <a:srgbClr val="000000"/>
                          </a:solidFill>
                          <a:latin typeface="Century Gothic"/>
                        </a:rPr>
                        <a:t>‘</a:t>
                      </a:r>
                      <a:r>
                        <a:rPr b="0" lang="en-US" sz="1800" spc="-1" strike="noStrike">
                          <a:solidFill>
                            <a:srgbClr val="000000"/>
                          </a:solidFill>
                          <a:latin typeface="Century Gothic"/>
                        </a:rPr>
                        <a:t>n’</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9e7e7"/>
                    </a:solidFill>
                  </a:tcPr>
                </a:tc>
                <a:tc>
                  <a:txBody>
                    <a:bodyPr>
                      <a:noAutofit/>
                    </a:bodyPr>
                    <a:p>
                      <a:pPr algn="ctr">
                        <a:lnSpc>
                          <a:spcPct val="100000"/>
                        </a:lnSpc>
                      </a:pPr>
                      <a:r>
                        <a:rPr b="0" lang="en-US" sz="1800" spc="-1" strike="noStrike">
                          <a:solidFill>
                            <a:srgbClr val="000000"/>
                          </a:solidFill>
                          <a:latin typeface="Century Gothic"/>
                        </a:rPr>
                        <a:t>integer</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9e7e7"/>
                    </a:solidFill>
                  </a:tcPr>
                </a:tc>
                <a:tc>
                  <a:txBody>
                    <a:bodyPr>
                      <a:noAutofit/>
                    </a:bodyPr>
                    <a:p>
                      <a:pPr>
                        <a:lnSpc>
                          <a:spcPct val="100000"/>
                        </a:lnSpc>
                      </a:pPr>
                      <a:r>
                        <a:rPr b="0" lang="en-US" sz="1800" spc="-1" strike="noStrike">
                          <a:solidFill>
                            <a:srgbClr val="000000"/>
                          </a:solidFill>
                          <a:latin typeface="Century Gothic"/>
                        </a:rPr>
                        <a:t>Number. This is the same as 'd', except that it uses the current locale setting to insert the appropriate number separator characters.</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9e7e7"/>
                    </a:solidFill>
                  </a:tcPr>
                </a:tc>
              </a:tr>
            </a:tbl>
          </a:graphicData>
        </a:graphic>
      </p:graphicFrame>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9" name="Title 1"/>
          <p:cNvSpPr/>
          <p:nvPr/>
        </p:nvSpPr>
        <p:spPr>
          <a:xfrm>
            <a:off x="2895480" y="764280"/>
            <a:ext cx="8609040" cy="1291680"/>
          </a:xfrm>
          <a:prstGeom prst="rect">
            <a:avLst/>
          </a:prstGeom>
          <a:noFill/>
          <a:ln w="0">
            <a:noFill/>
          </a:ln>
        </p:spPr>
        <p:style>
          <a:lnRef idx="0"/>
          <a:fillRef idx="0"/>
          <a:effectRef idx="0"/>
          <a:fontRef idx="minor"/>
        </p:style>
        <p:txBody>
          <a:bodyPr lIns="90000" rIns="90000" tIns="45000" bIns="45000" anchor="ctr">
            <a:noAutofit/>
          </a:bodyPr>
          <a:p>
            <a:pPr algn="r">
              <a:lnSpc>
                <a:spcPct val="90000"/>
              </a:lnSpc>
            </a:pPr>
            <a:r>
              <a:rPr b="0" lang="en-US" sz="4000" spc="-1" strike="noStrike" cap="all">
                <a:solidFill>
                  <a:srgbClr val="ffffff"/>
                </a:solidFill>
                <a:latin typeface="Century Gothic"/>
                <a:ea typeface="DejaVu Sans"/>
              </a:rPr>
              <a:t>Agenda</a:t>
            </a:r>
            <a:endParaRPr b="0" lang="en-US" sz="4000" spc="-1" strike="noStrike">
              <a:latin typeface="Arial"/>
            </a:endParaRPr>
          </a:p>
        </p:txBody>
      </p:sp>
      <p:sp>
        <p:nvSpPr>
          <p:cNvPr id="260" name="Content Placeholder 2"/>
          <p:cNvSpPr/>
          <p:nvPr/>
        </p:nvSpPr>
        <p:spPr>
          <a:xfrm>
            <a:off x="685800" y="2194560"/>
            <a:ext cx="5332680" cy="4022640"/>
          </a:xfrm>
          <a:prstGeom prst="rect">
            <a:avLst/>
          </a:prstGeom>
          <a:noFill/>
          <a:ln w="0">
            <a:noFill/>
          </a:ln>
        </p:spPr>
        <p:style>
          <a:lnRef idx="0"/>
          <a:fillRef idx="0"/>
          <a:effectRef idx="0"/>
          <a:fontRef idx="minor"/>
        </p:style>
        <p:txBody>
          <a:bodyPr lIns="90000" rIns="90000" tIns="45000" bIns="45000">
            <a:normAutofit/>
          </a:bodyPr>
          <a:p>
            <a:pPr algn="ctr">
              <a:lnSpc>
                <a:spcPct val="90000"/>
              </a:lnSpc>
              <a:spcBef>
                <a:spcPts val="1001"/>
              </a:spcBef>
              <a:tabLst>
                <a:tab algn="l" pos="0"/>
              </a:tabLst>
            </a:pPr>
            <a:r>
              <a:rPr b="1" lang="en-US" sz="2200" spc="-1" strike="noStrike">
                <a:solidFill>
                  <a:srgbClr val="ffffff"/>
                </a:solidFill>
                <a:latin typeface="Century Gothic"/>
                <a:ea typeface="DejaVu Sans"/>
              </a:rPr>
              <a:t>Morning Session  - Basics </a:t>
            </a:r>
            <a:endParaRPr b="0" lang="en-US" sz="2200" spc="-1" strike="noStrike">
              <a:latin typeface="Arial"/>
            </a:endParaRPr>
          </a:p>
          <a:p>
            <a:pPr marL="228600" indent="-227160">
              <a:lnSpc>
                <a:spcPct val="90000"/>
              </a:lnSpc>
              <a:spcBef>
                <a:spcPts val="1001"/>
              </a:spcBef>
              <a:buClr>
                <a:srgbClr val="ffffff"/>
              </a:buClr>
              <a:buFont typeface="Arial"/>
              <a:buChar char="•"/>
              <a:tabLst>
                <a:tab algn="l" pos="0"/>
              </a:tabLst>
            </a:pPr>
            <a:r>
              <a:rPr b="0" lang="en-US" sz="2200" spc="-1" strike="noStrike">
                <a:solidFill>
                  <a:srgbClr val="ffffff"/>
                </a:solidFill>
                <a:latin typeface="Century Gothic"/>
                <a:ea typeface="DejaVu Sans"/>
              </a:rPr>
              <a:t>Getting started</a:t>
            </a:r>
            <a:endParaRPr b="0" lang="en-US" sz="2200" spc="-1" strike="noStrike">
              <a:latin typeface="Arial"/>
            </a:endParaRPr>
          </a:p>
          <a:p>
            <a:pPr marL="228600" indent="-227160">
              <a:lnSpc>
                <a:spcPct val="90000"/>
              </a:lnSpc>
              <a:spcBef>
                <a:spcPts val="1001"/>
              </a:spcBef>
              <a:buClr>
                <a:srgbClr val="ffffff"/>
              </a:buClr>
              <a:buFont typeface="Arial"/>
              <a:buChar char="•"/>
              <a:tabLst>
                <a:tab algn="l" pos="0"/>
              </a:tabLst>
            </a:pPr>
            <a:r>
              <a:rPr b="0" lang="en-US" sz="2200" spc="-1" strike="noStrike">
                <a:solidFill>
                  <a:srgbClr val="ffffff"/>
                </a:solidFill>
                <a:latin typeface="Century Gothic"/>
                <a:ea typeface="DejaVu Sans"/>
              </a:rPr>
              <a:t>Data types and Control structures </a:t>
            </a:r>
            <a:endParaRPr b="0" lang="en-US" sz="2200" spc="-1" strike="noStrike">
              <a:latin typeface="Arial"/>
            </a:endParaRPr>
          </a:p>
          <a:p>
            <a:pPr marL="228600" indent="-227160">
              <a:lnSpc>
                <a:spcPct val="90000"/>
              </a:lnSpc>
              <a:spcBef>
                <a:spcPts val="1001"/>
              </a:spcBef>
              <a:buClr>
                <a:srgbClr val="ffffff"/>
              </a:buClr>
              <a:buFont typeface="Arial"/>
              <a:buChar char="•"/>
              <a:tabLst>
                <a:tab algn="l" pos="0"/>
              </a:tabLst>
            </a:pPr>
            <a:r>
              <a:rPr b="0" lang="en-US" sz="2200" spc="-1" strike="noStrike">
                <a:solidFill>
                  <a:srgbClr val="ffffff"/>
                </a:solidFill>
                <a:latin typeface="Century Gothic"/>
                <a:ea typeface="DejaVu Sans"/>
              </a:rPr>
              <a:t> </a:t>
            </a:r>
            <a:r>
              <a:rPr b="0" lang="en-US" sz="2200" spc="-1" strike="noStrike">
                <a:solidFill>
                  <a:srgbClr val="ffffff"/>
                </a:solidFill>
                <a:latin typeface="Century Gothic"/>
                <a:ea typeface="DejaVu Sans"/>
              </a:rPr>
              <a:t>Functions and decorators</a:t>
            </a:r>
            <a:endParaRPr b="0" lang="en-US" sz="2200" spc="-1" strike="noStrike">
              <a:latin typeface="Arial"/>
            </a:endParaRPr>
          </a:p>
          <a:p>
            <a:pPr marL="228600" indent="-227160">
              <a:lnSpc>
                <a:spcPct val="90000"/>
              </a:lnSpc>
              <a:spcBef>
                <a:spcPts val="1001"/>
              </a:spcBef>
              <a:buClr>
                <a:srgbClr val="ffffff"/>
              </a:buClr>
              <a:buFont typeface="Arial"/>
              <a:buChar char="•"/>
              <a:tabLst>
                <a:tab algn="l" pos="0"/>
              </a:tabLst>
            </a:pPr>
            <a:r>
              <a:rPr b="0" lang="en-US" sz="2200" spc="-1" strike="noStrike">
                <a:solidFill>
                  <a:srgbClr val="ffffff"/>
                </a:solidFill>
                <a:latin typeface="Century Gothic"/>
                <a:ea typeface="DejaVu Sans"/>
              </a:rPr>
              <a:t> </a:t>
            </a:r>
            <a:r>
              <a:rPr b="0" lang="en-US" sz="2200" spc="-1" strike="noStrike">
                <a:solidFill>
                  <a:srgbClr val="ffffff"/>
                </a:solidFill>
                <a:latin typeface="Century Gothic"/>
                <a:ea typeface="DejaVu Sans"/>
              </a:rPr>
              <a:t>Useful Python functions </a:t>
            </a:r>
            <a:endParaRPr b="0" lang="en-US" sz="2200" spc="-1" strike="noStrike">
              <a:latin typeface="Arial"/>
            </a:endParaRPr>
          </a:p>
        </p:txBody>
      </p:sp>
      <p:sp>
        <p:nvSpPr>
          <p:cNvPr id="261" name="Content Placeholder 3"/>
          <p:cNvSpPr/>
          <p:nvPr/>
        </p:nvSpPr>
        <p:spPr>
          <a:xfrm>
            <a:off x="6172200" y="2194560"/>
            <a:ext cx="5332680" cy="4022640"/>
          </a:xfrm>
          <a:prstGeom prst="rect">
            <a:avLst/>
          </a:prstGeom>
          <a:noFill/>
          <a:ln w="0">
            <a:noFill/>
          </a:ln>
        </p:spPr>
        <p:style>
          <a:lnRef idx="0"/>
          <a:fillRef idx="0"/>
          <a:effectRef idx="0"/>
          <a:fontRef idx="minor"/>
        </p:style>
        <p:txBody>
          <a:bodyPr lIns="90000" rIns="90000" tIns="45000" bIns="45000">
            <a:normAutofit/>
          </a:bodyPr>
          <a:p>
            <a:pPr algn="ctr">
              <a:lnSpc>
                <a:spcPct val="90000"/>
              </a:lnSpc>
              <a:spcBef>
                <a:spcPts val="1001"/>
              </a:spcBef>
              <a:tabLst>
                <a:tab algn="l" pos="0"/>
              </a:tabLst>
            </a:pPr>
            <a:r>
              <a:rPr b="1" lang="en-US" sz="2200" spc="-1" strike="noStrike">
                <a:solidFill>
                  <a:srgbClr val="ffffff"/>
                </a:solidFill>
                <a:latin typeface="Century Gothic"/>
                <a:ea typeface="DejaVu Sans"/>
              </a:rPr>
              <a:t>Afternoon Session</a:t>
            </a:r>
            <a:endParaRPr b="0" lang="en-US" sz="2200" spc="-1" strike="noStrike">
              <a:latin typeface="Arial"/>
            </a:endParaRPr>
          </a:p>
          <a:p>
            <a:pPr marL="228600" indent="-227160">
              <a:lnSpc>
                <a:spcPct val="90000"/>
              </a:lnSpc>
              <a:spcBef>
                <a:spcPts val="1001"/>
              </a:spcBef>
              <a:buClr>
                <a:srgbClr val="ffffff"/>
              </a:buClr>
              <a:buFont typeface="Arial"/>
              <a:buChar char="•"/>
              <a:tabLst>
                <a:tab algn="l" pos="0"/>
              </a:tabLst>
            </a:pPr>
            <a:r>
              <a:rPr b="0" lang="en-US" sz="2200" spc="-1" strike="noStrike">
                <a:solidFill>
                  <a:srgbClr val="ffffff"/>
                </a:solidFill>
                <a:latin typeface="Century Gothic"/>
                <a:ea typeface="DejaVu Sans"/>
              </a:rPr>
              <a:t>Working from the  command line</a:t>
            </a:r>
            <a:endParaRPr b="0" lang="en-US" sz="2200" spc="-1" strike="noStrike">
              <a:latin typeface="Arial"/>
            </a:endParaRPr>
          </a:p>
          <a:p>
            <a:pPr marL="228600" indent="-227160">
              <a:lnSpc>
                <a:spcPct val="90000"/>
              </a:lnSpc>
              <a:spcBef>
                <a:spcPts val="1001"/>
              </a:spcBef>
              <a:buClr>
                <a:srgbClr val="ffffff"/>
              </a:buClr>
              <a:buFont typeface="Arial"/>
              <a:buChar char="•"/>
              <a:tabLst>
                <a:tab algn="l" pos="0"/>
              </a:tabLst>
            </a:pPr>
            <a:r>
              <a:rPr b="0" lang="en-US" sz="2200" spc="-1" strike="noStrike">
                <a:solidFill>
                  <a:srgbClr val="ffffff"/>
                </a:solidFill>
                <a:latin typeface="Century Gothic"/>
                <a:ea typeface="DejaVu Sans"/>
              </a:rPr>
              <a:t>Working with data files</a:t>
            </a:r>
            <a:endParaRPr b="0" lang="en-US" sz="2200" spc="-1" strike="noStrike">
              <a:latin typeface="Arial"/>
            </a:endParaRPr>
          </a:p>
          <a:p>
            <a:pPr marL="228600" indent="-227160">
              <a:lnSpc>
                <a:spcPct val="90000"/>
              </a:lnSpc>
              <a:spcBef>
                <a:spcPts val="1001"/>
              </a:spcBef>
              <a:buClr>
                <a:srgbClr val="ffffff"/>
              </a:buClr>
              <a:buFont typeface="Arial"/>
              <a:buChar char="•"/>
              <a:tabLst>
                <a:tab algn="l" pos="0"/>
              </a:tabLst>
            </a:pPr>
            <a:r>
              <a:rPr b="0" lang="en-US" sz="2200" spc="-1" strike="noStrike">
                <a:solidFill>
                  <a:srgbClr val="ffffff"/>
                </a:solidFill>
                <a:latin typeface="Century Gothic"/>
                <a:ea typeface="DejaVu Sans"/>
              </a:rPr>
              <a:t>Working with the internet</a:t>
            </a:r>
            <a:endParaRPr b="0" lang="en-US" sz="2200" spc="-1" strike="noStrike">
              <a:latin typeface="Arial"/>
            </a:endParaRPr>
          </a:p>
          <a:p>
            <a:pPr marL="228600" indent="-227160">
              <a:lnSpc>
                <a:spcPct val="90000"/>
              </a:lnSpc>
              <a:spcBef>
                <a:spcPts val="1001"/>
              </a:spcBef>
              <a:buClr>
                <a:srgbClr val="ffffff"/>
              </a:buClr>
              <a:buFont typeface="Arial"/>
              <a:buChar char="•"/>
              <a:tabLst>
                <a:tab algn="l" pos="0"/>
              </a:tabLst>
            </a:pPr>
            <a:r>
              <a:rPr b="0" lang="en-US" sz="2200" spc="-1" strike="noStrike">
                <a:solidFill>
                  <a:srgbClr val="ffffff"/>
                </a:solidFill>
                <a:latin typeface="Century Gothic"/>
                <a:ea typeface="DejaVu Sans"/>
              </a:rPr>
              <a:t>More</a:t>
            </a:r>
            <a:endParaRPr b="0" lang="en-US" sz="2200" spc="-1" strike="noStrike">
              <a:latin typeface="Arial"/>
            </a:endParaRPr>
          </a:p>
          <a:p>
            <a:pPr>
              <a:lnSpc>
                <a:spcPct val="90000"/>
              </a:lnSpc>
              <a:spcBef>
                <a:spcPts val="1001"/>
              </a:spcBef>
              <a:tabLst>
                <a:tab algn="l" pos="0"/>
              </a:tabLst>
            </a:pP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6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9" name="Title 1"/>
          <p:cNvSpPr/>
          <p:nvPr/>
        </p:nvSpPr>
        <p:spPr>
          <a:xfrm>
            <a:off x="2895480" y="764280"/>
            <a:ext cx="8609040" cy="1291680"/>
          </a:xfrm>
          <a:prstGeom prst="rect">
            <a:avLst/>
          </a:prstGeom>
          <a:noFill/>
          <a:ln w="0">
            <a:noFill/>
          </a:ln>
        </p:spPr>
        <p:style>
          <a:lnRef idx="0"/>
          <a:fillRef idx="0"/>
          <a:effectRef idx="0"/>
          <a:fontRef idx="minor"/>
        </p:style>
        <p:txBody>
          <a:bodyPr lIns="90000" rIns="90000" tIns="45000" bIns="45000" anchor="ctr">
            <a:noAutofit/>
          </a:bodyPr>
          <a:p>
            <a:pPr algn="r">
              <a:lnSpc>
                <a:spcPct val="90000"/>
              </a:lnSpc>
            </a:pPr>
            <a:r>
              <a:rPr b="0" lang="en-US" sz="4000" spc="-1" strike="noStrike" cap="all">
                <a:solidFill>
                  <a:srgbClr val="ffffff"/>
                </a:solidFill>
                <a:latin typeface="Century Gothic"/>
                <a:ea typeface="DejaVu Sans"/>
              </a:rPr>
              <a:t>Formatting Specifiers</a:t>
            </a:r>
            <a:endParaRPr b="0" lang="en-US" sz="4000" spc="-1" strike="noStrike">
              <a:latin typeface="Arial"/>
            </a:endParaRPr>
          </a:p>
        </p:txBody>
      </p:sp>
      <p:graphicFrame>
        <p:nvGraphicFramePr>
          <p:cNvPr id="420" name="Content Placeholder 3"/>
          <p:cNvGraphicFramePr/>
          <p:nvPr/>
        </p:nvGraphicFramePr>
        <p:xfrm>
          <a:off x="685800" y="1688400"/>
          <a:ext cx="10819800" cy="4907520"/>
        </p:xfrm>
        <a:graphic>
          <a:graphicData uri="http://schemas.openxmlformats.org/drawingml/2006/table">
            <a:tbl>
              <a:tblPr/>
              <a:tblGrid>
                <a:gridCol w="1371600"/>
                <a:gridCol w="979560"/>
                <a:gridCol w="8469000"/>
              </a:tblGrid>
              <a:tr h="377280">
                <a:tc>
                  <a:txBody>
                    <a:bodyPr>
                      <a:noAutofit/>
                    </a:bodyPr>
                    <a:p>
                      <a:pPr algn="ctr">
                        <a:lnSpc>
                          <a:spcPct val="100000"/>
                        </a:lnSpc>
                      </a:pPr>
                      <a:r>
                        <a:rPr b="1" lang="en-US" sz="1800" spc="-1" strike="noStrike">
                          <a:solidFill>
                            <a:srgbClr val="ffffff"/>
                          </a:solidFill>
                          <a:latin typeface="Century Gothic"/>
                        </a:rPr>
                        <a:t>Symbol</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df2e28"/>
                    </a:solidFill>
                  </a:tcPr>
                </a:tc>
                <a:tc>
                  <a:txBody>
                    <a:bodyPr>
                      <a:noAutofit/>
                    </a:bodyPr>
                    <a:p>
                      <a:pPr algn="ctr">
                        <a:lnSpc>
                          <a:spcPct val="100000"/>
                        </a:lnSpc>
                      </a:pPr>
                      <a:r>
                        <a:rPr b="1" lang="en-US" sz="1800" spc="-1" strike="noStrike">
                          <a:solidFill>
                            <a:srgbClr val="ffffff"/>
                          </a:solidFill>
                          <a:latin typeface="Century Gothic"/>
                        </a:rPr>
                        <a:t>Type</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df2e28"/>
                    </a:solidFill>
                  </a:tcPr>
                </a:tc>
                <a:tc>
                  <a:txBody>
                    <a:bodyPr>
                      <a:noAutofit/>
                    </a:bodyPr>
                    <a:p>
                      <a:pPr algn="ctr">
                        <a:lnSpc>
                          <a:spcPct val="100000"/>
                        </a:lnSpc>
                      </a:pPr>
                      <a:r>
                        <a:rPr b="1" lang="en-US" sz="1800" spc="-1" strike="noStrike">
                          <a:solidFill>
                            <a:srgbClr val="ffffff"/>
                          </a:solidFill>
                          <a:latin typeface="Century Gothic"/>
                        </a:rPr>
                        <a:t>Meaning</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df2e28"/>
                    </a:solidFill>
                  </a:tcPr>
                </a:tc>
              </a:tr>
              <a:tr h="622440">
                <a:tc>
                  <a:txBody>
                    <a:bodyPr>
                      <a:noAutofit/>
                    </a:bodyPr>
                    <a:p>
                      <a:pPr>
                        <a:lnSpc>
                          <a:spcPct val="100000"/>
                        </a:lnSpc>
                      </a:pPr>
                      <a:r>
                        <a:rPr b="0" lang="en-US" sz="1800" spc="-1" strike="noStrike">
                          <a:solidFill>
                            <a:srgbClr val="000000"/>
                          </a:solidFill>
                          <a:latin typeface="Century Gothic"/>
                        </a:rPr>
                        <a:t>‘</a:t>
                      </a:r>
                      <a:r>
                        <a:rPr b="0" lang="en-US" sz="1800" spc="-1" strike="noStrike">
                          <a:solidFill>
                            <a:srgbClr val="000000"/>
                          </a:solidFill>
                          <a:latin typeface="Century Gothic"/>
                        </a:rPr>
                        <a:t>e’ or ‘E’</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2cdcd"/>
                    </a:solidFill>
                  </a:tcPr>
                </a:tc>
                <a:tc>
                  <a:txBody>
                    <a:bodyPr>
                      <a:noAutofit/>
                    </a:bodyPr>
                    <a:p>
                      <a:pPr algn="ctr">
                        <a:lnSpc>
                          <a:spcPct val="100000"/>
                        </a:lnSpc>
                      </a:pPr>
                      <a:r>
                        <a:rPr b="0" lang="en-US" sz="1800" spc="-1" strike="noStrike">
                          <a:solidFill>
                            <a:srgbClr val="000000"/>
                          </a:solidFill>
                          <a:latin typeface="Century Gothic"/>
                        </a:rPr>
                        <a:t>float</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2cdcd"/>
                    </a:solidFill>
                  </a:tcPr>
                </a:tc>
                <a:tc>
                  <a:txBody>
                    <a:bodyPr>
                      <a:noAutofit/>
                    </a:bodyPr>
                    <a:p>
                      <a:pPr>
                        <a:lnSpc>
                          <a:spcPct val="100000"/>
                        </a:lnSpc>
                      </a:pPr>
                      <a:r>
                        <a:rPr b="0" lang="en-US" sz="1800" spc="-1" strike="noStrike">
                          <a:solidFill>
                            <a:srgbClr val="000000"/>
                          </a:solidFill>
                          <a:latin typeface="Century Gothic"/>
                        </a:rPr>
                        <a:t>Exponent notation. Prints the number in scientific notation using the letter ‘e’ or ‘E’ to indicate the exponent. The default precision is 6</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2cdcd"/>
                    </a:solidFill>
                  </a:tcPr>
                </a:tc>
              </a:tr>
              <a:tr h="622440">
                <a:tc>
                  <a:txBody>
                    <a:bodyPr>
                      <a:noAutofit/>
                    </a:bodyPr>
                    <a:p>
                      <a:pPr>
                        <a:lnSpc>
                          <a:spcPct val="100000"/>
                        </a:lnSpc>
                      </a:pPr>
                      <a:r>
                        <a:rPr b="0" lang="en-US" sz="1800" spc="-1" strike="noStrike">
                          <a:solidFill>
                            <a:srgbClr val="000000"/>
                          </a:solidFill>
                          <a:latin typeface="Century Gothic"/>
                        </a:rPr>
                        <a:t>‘</a:t>
                      </a:r>
                      <a:r>
                        <a:rPr b="0" lang="en-US" sz="1800" spc="-1" strike="noStrike">
                          <a:solidFill>
                            <a:srgbClr val="000000"/>
                          </a:solidFill>
                          <a:latin typeface="Century Gothic"/>
                        </a:rPr>
                        <a:t>f’ or ‘F’</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9e7e7"/>
                    </a:solidFill>
                  </a:tcPr>
                </a:tc>
                <a:tc>
                  <a:txBody>
                    <a:bodyPr>
                      <a:noAutofit/>
                    </a:bodyPr>
                    <a:p>
                      <a:pPr algn="ctr">
                        <a:lnSpc>
                          <a:spcPct val="100000"/>
                        </a:lnSpc>
                      </a:pPr>
                      <a:r>
                        <a:rPr b="0" lang="en-US" sz="1800" spc="-1" strike="noStrike">
                          <a:solidFill>
                            <a:srgbClr val="000000"/>
                          </a:solidFill>
                          <a:latin typeface="Century Gothic"/>
                        </a:rPr>
                        <a:t>float</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9e7e7"/>
                    </a:solidFill>
                  </a:tcPr>
                </a:tc>
                <a:tc>
                  <a:txBody>
                    <a:bodyPr>
                      <a:noAutofit/>
                    </a:bodyPr>
                    <a:p>
                      <a:pPr>
                        <a:lnSpc>
                          <a:spcPct val="100000"/>
                        </a:lnSpc>
                      </a:pPr>
                      <a:r>
                        <a:rPr b="0" lang="en-US" sz="1800" spc="-1" strike="noStrike">
                          <a:solidFill>
                            <a:srgbClr val="000000"/>
                          </a:solidFill>
                          <a:latin typeface="Century Gothic"/>
                        </a:rPr>
                        <a:t>Fixed-point notation. Displays the number as a fixed-point number. The default precision is 6.  Difference is in capitalization of nan and inf</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9e7e7"/>
                    </a:solidFill>
                  </a:tcPr>
                </a:tc>
              </a:tr>
              <a:tr h="887760">
                <a:tc>
                  <a:txBody>
                    <a:bodyPr>
                      <a:noAutofit/>
                    </a:bodyPr>
                    <a:p>
                      <a:pPr>
                        <a:lnSpc>
                          <a:spcPct val="100000"/>
                        </a:lnSpc>
                      </a:pPr>
                      <a:r>
                        <a:rPr b="0" lang="en-US" sz="1800" spc="-1" strike="noStrike">
                          <a:solidFill>
                            <a:srgbClr val="000000"/>
                          </a:solidFill>
                          <a:latin typeface="Century Gothic"/>
                        </a:rPr>
                        <a:t>’</a:t>
                      </a:r>
                      <a:r>
                        <a:rPr b="0" lang="en-US" sz="1800" spc="-1" strike="noStrike">
                          <a:solidFill>
                            <a:srgbClr val="000000"/>
                          </a:solidFill>
                          <a:latin typeface="Century Gothic"/>
                        </a:rPr>
                        <a:t>g’ or ‘G’</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2cdcd"/>
                    </a:solidFill>
                  </a:tcPr>
                </a:tc>
                <a:tc>
                  <a:txBody>
                    <a:bodyPr>
                      <a:noAutofit/>
                    </a:bodyPr>
                    <a:p>
                      <a:pPr algn="ctr">
                        <a:lnSpc>
                          <a:spcPct val="100000"/>
                        </a:lnSpc>
                        <a:tabLst>
                          <a:tab algn="l" pos="0"/>
                        </a:tabLst>
                      </a:pPr>
                      <a:r>
                        <a:rPr b="0" lang="en-US" sz="1800" spc="-1" strike="noStrike">
                          <a:solidFill>
                            <a:srgbClr val="000000"/>
                          </a:solidFill>
                          <a:latin typeface="Century Gothic"/>
                        </a:rPr>
                        <a:t>float</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2cdcd"/>
                    </a:solidFill>
                  </a:tcPr>
                </a:tc>
                <a:tc>
                  <a:txBody>
                    <a:bodyPr>
                      <a:noAutofit/>
                    </a:bodyPr>
                    <a:p>
                      <a:pPr>
                        <a:lnSpc>
                          <a:spcPct val="100000"/>
                        </a:lnSpc>
                      </a:pPr>
                      <a:r>
                        <a:rPr b="0" lang="en-US" sz="1800" spc="-1" strike="noStrike">
                          <a:solidFill>
                            <a:srgbClr val="000000"/>
                          </a:solidFill>
                          <a:latin typeface="Century Gothic"/>
                        </a:rPr>
                        <a:t>General format. Rounds the number to specfied significant digits and then formats the result in either fixed-point format or in scientific notation, depending on its magnitude.</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2cdcd"/>
                    </a:solidFill>
                  </a:tcPr>
                </a:tc>
              </a:tr>
              <a:tr h="622440">
                <a:tc>
                  <a:txBody>
                    <a:bodyPr>
                      <a:noAutofit/>
                    </a:bodyPr>
                    <a:p>
                      <a:pPr>
                        <a:lnSpc>
                          <a:spcPct val="100000"/>
                        </a:lnSpc>
                      </a:pPr>
                      <a:r>
                        <a:rPr b="0" lang="en-US" sz="1800" spc="-1" strike="noStrike">
                          <a:solidFill>
                            <a:srgbClr val="000000"/>
                          </a:solidFill>
                          <a:latin typeface="Century Gothic"/>
                        </a:rPr>
                        <a:t>‘</a:t>
                      </a:r>
                      <a:r>
                        <a:rPr b="0" lang="en-US" sz="1800" spc="-1" strike="noStrike">
                          <a:solidFill>
                            <a:srgbClr val="000000"/>
                          </a:solidFill>
                          <a:latin typeface="Century Gothic"/>
                        </a:rPr>
                        <a:t>n’</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9e7e7"/>
                    </a:solidFill>
                  </a:tcPr>
                </a:tc>
                <a:tc>
                  <a:txBody>
                    <a:bodyPr>
                      <a:noAutofit/>
                    </a:bodyPr>
                    <a:p>
                      <a:pPr algn="ctr">
                        <a:lnSpc>
                          <a:spcPct val="100000"/>
                        </a:lnSpc>
                      </a:pPr>
                      <a:r>
                        <a:rPr b="0" lang="en-US" sz="1800" spc="-1" strike="noStrike">
                          <a:solidFill>
                            <a:srgbClr val="000000"/>
                          </a:solidFill>
                          <a:latin typeface="Century Gothic"/>
                        </a:rPr>
                        <a:t>float</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9e7e7"/>
                    </a:solidFill>
                  </a:tcPr>
                </a:tc>
                <a:tc>
                  <a:txBody>
                    <a:bodyPr>
                      <a:noAutofit/>
                    </a:bodyPr>
                    <a:p>
                      <a:pPr>
                        <a:lnSpc>
                          <a:spcPct val="100000"/>
                        </a:lnSpc>
                      </a:pPr>
                      <a:r>
                        <a:rPr b="0" lang="en-US" sz="1800" spc="-1" strike="noStrike">
                          <a:solidFill>
                            <a:srgbClr val="000000"/>
                          </a:solidFill>
                          <a:latin typeface="Century Gothic"/>
                        </a:rPr>
                        <a:t>Number. This is the same as 'g', except that it uses the current locale setting to insert the appropriate number separator characters.</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9e7e7"/>
                    </a:solidFill>
                  </a:tcPr>
                </a:tc>
              </a:tr>
              <a:tr h="622440">
                <a:tc>
                  <a:txBody>
                    <a:bodyPr>
                      <a:noAutofit/>
                    </a:bodyPr>
                    <a:p>
                      <a:pPr>
                        <a:lnSpc>
                          <a:spcPct val="100000"/>
                        </a:lnSpc>
                      </a:pPr>
                      <a:r>
                        <a:rPr b="0" lang="en-US" sz="1800" spc="-1" strike="noStrike">
                          <a:solidFill>
                            <a:srgbClr val="000000"/>
                          </a:solidFill>
                          <a:latin typeface="Century Gothic"/>
                        </a:rPr>
                        <a:t>‘</a:t>
                      </a:r>
                      <a:r>
                        <a:rPr b="0" lang="en-US" sz="1800" spc="-1" strike="noStrike">
                          <a:solidFill>
                            <a:srgbClr val="000000"/>
                          </a:solidFill>
                          <a:latin typeface="Century Gothic"/>
                        </a:rPr>
                        <a:t>%’</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2cdcd"/>
                    </a:solidFill>
                  </a:tcPr>
                </a:tc>
                <a:tc>
                  <a:txBody>
                    <a:bodyPr>
                      <a:noAutofit/>
                    </a:bodyPr>
                    <a:p>
                      <a:pPr algn="ctr">
                        <a:lnSpc>
                          <a:spcPct val="100000"/>
                        </a:lnSpc>
                      </a:pPr>
                      <a:r>
                        <a:rPr b="0" lang="en-US" sz="1800" spc="-1" strike="noStrike">
                          <a:solidFill>
                            <a:srgbClr val="000000"/>
                          </a:solidFill>
                          <a:latin typeface="Century Gothic"/>
                        </a:rPr>
                        <a:t>float</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2cdcd"/>
                    </a:solidFill>
                  </a:tcPr>
                </a:tc>
                <a:tc>
                  <a:txBody>
                    <a:bodyPr>
                      <a:noAutofit/>
                    </a:bodyPr>
                    <a:p>
                      <a:pPr>
                        <a:lnSpc>
                          <a:spcPct val="100000"/>
                        </a:lnSpc>
                      </a:pPr>
                      <a:r>
                        <a:rPr b="0" lang="en-US" sz="1800" spc="-1" strike="noStrike">
                          <a:solidFill>
                            <a:srgbClr val="000000"/>
                          </a:solidFill>
                          <a:latin typeface="Century Gothic"/>
                        </a:rPr>
                        <a:t>Percentage. Multiplies the number by 100 and displays in fixed ('f') format, followed by a percent sign.</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2cdcd"/>
                    </a:solidFill>
                  </a:tcPr>
                </a:tc>
              </a:tr>
              <a:tr h="1153080">
                <a:tc>
                  <a:txBody>
                    <a:bodyPr>
                      <a:noAutofit/>
                    </a:bodyPr>
                    <a:p>
                      <a:pPr>
                        <a:lnSpc>
                          <a:spcPct val="100000"/>
                        </a:lnSpc>
                      </a:pPr>
                      <a:r>
                        <a:rPr b="0" lang="en-US" sz="1800" spc="-1" strike="noStrike">
                          <a:solidFill>
                            <a:srgbClr val="000000"/>
                          </a:solidFill>
                          <a:latin typeface="Century Gothic"/>
                        </a:rPr>
                        <a:t>None</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9e7e7"/>
                    </a:solidFill>
                  </a:tcPr>
                </a:tc>
                <a:tc>
                  <a:txBody>
                    <a:bodyPr>
                      <a:noAutofit/>
                    </a:bodyPr>
                    <a:p>
                      <a:pPr algn="ctr">
                        <a:lnSpc>
                          <a:spcPct val="100000"/>
                        </a:lnSpc>
                      </a:pPr>
                      <a:r>
                        <a:rPr b="0" lang="en-US" sz="1800" spc="-1" strike="noStrike">
                          <a:solidFill>
                            <a:srgbClr val="000000"/>
                          </a:solidFill>
                          <a:latin typeface="Century Gothic"/>
                        </a:rPr>
                        <a:t>float</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9e7e7"/>
                    </a:solidFill>
                  </a:tcPr>
                </a:tc>
                <a:tc>
                  <a:txBody>
                    <a:bodyPr>
                      <a:noAutofit/>
                    </a:bodyPr>
                    <a:p>
                      <a:pPr algn="just">
                        <a:lnSpc>
                          <a:spcPct val="100000"/>
                        </a:lnSpc>
                      </a:pPr>
                      <a:r>
                        <a:rPr b="0" lang="en-US" sz="1800" spc="-1" strike="noStrike">
                          <a:solidFill>
                            <a:srgbClr val="000000"/>
                          </a:solidFill>
                          <a:latin typeface="Century Gothic"/>
                        </a:rPr>
                        <a:t>Similar to 'g', except that fixed-point notation, when used, has at least one digit past the decimal point. The default precision is as high as needed to represent the particular value. The overall effect is to match the output of str() as altered by the other format modifiers.</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9e7e7"/>
                    </a:solidFill>
                  </a:tcPr>
                </a:tc>
              </a:tr>
            </a:tbl>
          </a:graphicData>
        </a:graphic>
      </p:graphicFrame>
    </p:spTree>
  </p:cSld>
  <mc:AlternateContent>
    <mc:Choice Requires="p14">
      <p:transition spd="slow" p14:dur="2000"/>
    </mc:Choice>
    <mc:Fallback>
      <p:transition spd="slow"/>
    </mc:Fallback>
  </mc:AlternateContent>
</p:sld>
</file>

<file path=ppt/slides/slide6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1" name="Title 1"/>
          <p:cNvSpPr/>
          <p:nvPr/>
        </p:nvSpPr>
        <p:spPr>
          <a:xfrm>
            <a:off x="2895480" y="764280"/>
            <a:ext cx="8609040" cy="1291680"/>
          </a:xfrm>
          <a:prstGeom prst="rect">
            <a:avLst/>
          </a:prstGeom>
          <a:noFill/>
          <a:ln w="0">
            <a:noFill/>
          </a:ln>
        </p:spPr>
        <p:style>
          <a:lnRef idx="0"/>
          <a:fillRef idx="0"/>
          <a:effectRef idx="0"/>
          <a:fontRef idx="minor"/>
        </p:style>
        <p:txBody>
          <a:bodyPr lIns="90000" rIns="90000" tIns="45000" bIns="45000" anchor="ctr">
            <a:noAutofit/>
          </a:bodyPr>
          <a:p>
            <a:pPr algn="r">
              <a:lnSpc>
                <a:spcPct val="90000"/>
              </a:lnSpc>
            </a:pPr>
            <a:r>
              <a:rPr b="0" lang="en-US" sz="4000" spc="-1" strike="noStrike" cap="all">
                <a:solidFill>
                  <a:srgbClr val="ffffff"/>
                </a:solidFill>
                <a:latin typeface="Century Gothic"/>
                <a:ea typeface="DejaVu Sans"/>
              </a:rPr>
              <a:t>Examples</a:t>
            </a:r>
            <a:endParaRPr b="0" lang="en-US" sz="4000" spc="-1" strike="noStrike">
              <a:latin typeface="Arial"/>
            </a:endParaRPr>
          </a:p>
        </p:txBody>
      </p:sp>
      <p:pic>
        <p:nvPicPr>
          <p:cNvPr id="422" name="Content Placeholder 9" descr=""/>
          <p:cNvPicPr/>
          <p:nvPr/>
        </p:nvPicPr>
        <p:blipFill>
          <a:blip r:embed="rId1"/>
          <a:stretch/>
        </p:blipFill>
        <p:spPr>
          <a:xfrm>
            <a:off x="2203560" y="3482280"/>
            <a:ext cx="7783560" cy="582840"/>
          </a:xfrm>
          <a:prstGeom prst="rect">
            <a:avLst/>
          </a:prstGeom>
          <a:ln w="0">
            <a:noFill/>
          </a:ln>
        </p:spPr>
      </p:pic>
      <p:pic>
        <p:nvPicPr>
          <p:cNvPr id="423" name="Picture 8" descr=""/>
          <p:cNvPicPr/>
          <p:nvPr/>
        </p:nvPicPr>
        <p:blipFill>
          <a:blip r:embed="rId2"/>
          <a:stretch/>
        </p:blipFill>
        <p:spPr>
          <a:xfrm>
            <a:off x="685800" y="2194560"/>
            <a:ext cx="4075200" cy="887400"/>
          </a:xfrm>
          <a:prstGeom prst="rect">
            <a:avLst/>
          </a:prstGeom>
          <a:ln w="0">
            <a:noFill/>
          </a:ln>
        </p:spPr>
      </p:pic>
      <p:pic>
        <p:nvPicPr>
          <p:cNvPr id="424" name="Picture 10" descr=""/>
          <p:cNvPicPr/>
          <p:nvPr/>
        </p:nvPicPr>
        <p:blipFill>
          <a:blip r:embed="rId3"/>
          <a:stretch/>
        </p:blipFill>
        <p:spPr>
          <a:xfrm>
            <a:off x="2895480" y="4508640"/>
            <a:ext cx="9129960" cy="621000"/>
          </a:xfrm>
          <a:prstGeom prst="rect">
            <a:avLst/>
          </a:prstGeom>
          <a:ln w="0">
            <a:noFill/>
          </a:ln>
        </p:spPr>
      </p:pic>
    </p:spTree>
  </p:cSld>
  <mc:AlternateContent>
    <mc:Choice Requires="p14">
      <p:transition spd="slow" p14:dur="2000"/>
    </mc:Choice>
    <mc:Fallback>
      <p:transition spd="slow"/>
    </mc:Fallback>
  </mc:AlternateContent>
</p:sld>
</file>

<file path=ppt/slides/slide6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5" name="Title 1"/>
          <p:cNvSpPr/>
          <p:nvPr/>
        </p:nvSpPr>
        <p:spPr>
          <a:xfrm>
            <a:off x="2895480" y="764280"/>
            <a:ext cx="8609040" cy="1291680"/>
          </a:xfrm>
          <a:prstGeom prst="rect">
            <a:avLst/>
          </a:prstGeom>
          <a:noFill/>
          <a:ln w="0">
            <a:noFill/>
          </a:ln>
        </p:spPr>
        <p:style>
          <a:lnRef idx="0"/>
          <a:fillRef idx="0"/>
          <a:effectRef idx="0"/>
          <a:fontRef idx="minor"/>
        </p:style>
        <p:txBody>
          <a:bodyPr lIns="90000" rIns="90000" tIns="45000" bIns="45000" anchor="ctr">
            <a:noAutofit/>
          </a:bodyPr>
          <a:p>
            <a:pPr algn="r">
              <a:lnSpc>
                <a:spcPct val="90000"/>
              </a:lnSpc>
            </a:pPr>
            <a:r>
              <a:rPr b="0" lang="en-US" sz="4000" spc="-1" strike="noStrike" cap="all">
                <a:solidFill>
                  <a:srgbClr val="ffffff"/>
                </a:solidFill>
                <a:latin typeface="Century Gothic"/>
                <a:ea typeface="DejaVu Sans"/>
              </a:rPr>
              <a:t>Examples</a:t>
            </a:r>
            <a:endParaRPr b="0" lang="en-US" sz="4000" spc="-1" strike="noStrike">
              <a:latin typeface="Arial"/>
            </a:endParaRPr>
          </a:p>
        </p:txBody>
      </p:sp>
      <p:pic>
        <p:nvPicPr>
          <p:cNvPr id="426" name="Content Placeholder 4" descr=""/>
          <p:cNvPicPr/>
          <p:nvPr/>
        </p:nvPicPr>
        <p:blipFill>
          <a:blip r:embed="rId1"/>
          <a:stretch/>
        </p:blipFill>
        <p:spPr>
          <a:xfrm>
            <a:off x="897120" y="2057400"/>
            <a:ext cx="5040360" cy="1090800"/>
          </a:xfrm>
          <a:prstGeom prst="rect">
            <a:avLst/>
          </a:prstGeom>
          <a:ln w="0">
            <a:noFill/>
          </a:ln>
        </p:spPr>
      </p:pic>
      <p:pic>
        <p:nvPicPr>
          <p:cNvPr id="427" name="Picture 5" descr=""/>
          <p:cNvPicPr/>
          <p:nvPr/>
        </p:nvPicPr>
        <p:blipFill>
          <a:blip r:embed="rId2"/>
          <a:stretch/>
        </p:blipFill>
        <p:spPr>
          <a:xfrm>
            <a:off x="7606440" y="2260440"/>
            <a:ext cx="3313440" cy="684360"/>
          </a:xfrm>
          <a:prstGeom prst="rect">
            <a:avLst/>
          </a:prstGeom>
          <a:ln w="0">
            <a:noFill/>
          </a:ln>
        </p:spPr>
      </p:pic>
      <p:pic>
        <p:nvPicPr>
          <p:cNvPr id="428" name="Picture 6" descr=""/>
          <p:cNvPicPr/>
          <p:nvPr/>
        </p:nvPicPr>
        <p:blipFill>
          <a:blip r:embed="rId3"/>
          <a:stretch/>
        </p:blipFill>
        <p:spPr>
          <a:xfrm>
            <a:off x="3773880" y="3830040"/>
            <a:ext cx="4329360" cy="887400"/>
          </a:xfrm>
          <a:prstGeom prst="rect">
            <a:avLst/>
          </a:prstGeom>
          <a:ln w="0">
            <a:noFill/>
          </a:ln>
        </p:spPr>
      </p:pic>
      <p:pic>
        <p:nvPicPr>
          <p:cNvPr id="429" name="Picture 7" descr=""/>
          <p:cNvPicPr/>
          <p:nvPr/>
        </p:nvPicPr>
        <p:blipFill>
          <a:blip r:embed="rId4"/>
          <a:stretch/>
        </p:blipFill>
        <p:spPr>
          <a:xfrm>
            <a:off x="3009960" y="5069160"/>
            <a:ext cx="6170760" cy="1420920"/>
          </a:xfrm>
          <a:prstGeom prst="rect">
            <a:avLst/>
          </a:prstGeom>
          <a:ln w="0">
            <a:noFill/>
          </a:ln>
        </p:spPr>
      </p:pic>
    </p:spTree>
  </p:cSld>
  <mc:AlternateContent>
    <mc:Choice Requires="p14">
      <p:transition spd="slow" p14:dur="2000"/>
    </mc:Choice>
    <mc:Fallback>
      <p:transition spd="slow"/>
    </mc:Fallback>
  </mc:AlternateContent>
</p:sld>
</file>

<file path=ppt/slides/slide6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0" name="Title 1"/>
          <p:cNvSpPr/>
          <p:nvPr/>
        </p:nvSpPr>
        <p:spPr>
          <a:xfrm>
            <a:off x="2895480" y="764280"/>
            <a:ext cx="8609040" cy="1291680"/>
          </a:xfrm>
          <a:prstGeom prst="rect">
            <a:avLst/>
          </a:prstGeom>
          <a:noFill/>
          <a:ln w="0">
            <a:noFill/>
          </a:ln>
        </p:spPr>
        <p:style>
          <a:lnRef idx="0"/>
          <a:fillRef idx="0"/>
          <a:effectRef idx="0"/>
          <a:fontRef idx="minor"/>
        </p:style>
        <p:txBody>
          <a:bodyPr lIns="90000" rIns="90000" tIns="45000" bIns="45000" anchor="ctr">
            <a:noAutofit/>
          </a:bodyPr>
          <a:p>
            <a:pPr algn="r">
              <a:lnSpc>
                <a:spcPct val="90000"/>
              </a:lnSpc>
            </a:pPr>
            <a:r>
              <a:rPr b="0" lang="en-US" sz="4000" spc="-1" strike="noStrike" cap="all">
                <a:solidFill>
                  <a:srgbClr val="ffffff"/>
                </a:solidFill>
                <a:latin typeface="Century Gothic"/>
                <a:ea typeface="DejaVu Sans"/>
              </a:rPr>
              <a:t>Formatting strings exercises </a:t>
            </a:r>
            <a:endParaRPr b="0" lang="en-US" sz="4000" spc="-1" strike="noStrike">
              <a:latin typeface="Arial"/>
            </a:endParaRPr>
          </a:p>
        </p:txBody>
      </p:sp>
      <p:sp>
        <p:nvSpPr>
          <p:cNvPr id="431" name="Content Placeholder 2"/>
          <p:cNvSpPr/>
          <p:nvPr/>
        </p:nvSpPr>
        <p:spPr>
          <a:xfrm>
            <a:off x="685800" y="2194560"/>
            <a:ext cx="5332680" cy="4022640"/>
          </a:xfrm>
          <a:prstGeom prst="rect">
            <a:avLst/>
          </a:prstGeom>
          <a:noFill/>
          <a:ln w="0">
            <a:noFill/>
          </a:ln>
        </p:spPr>
        <p:style>
          <a:lnRef idx="0"/>
          <a:fillRef idx="0"/>
          <a:effectRef idx="0"/>
          <a:fontRef idx="minor"/>
        </p:style>
      </p:sp>
      <p:sp>
        <p:nvSpPr>
          <p:cNvPr id="432" name="Content Placeholder 3"/>
          <p:cNvSpPr/>
          <p:nvPr/>
        </p:nvSpPr>
        <p:spPr>
          <a:xfrm>
            <a:off x="6172200" y="2194560"/>
            <a:ext cx="5332680" cy="4022640"/>
          </a:xfrm>
          <a:prstGeom prst="rect">
            <a:avLst/>
          </a:prstGeom>
          <a:noFill/>
          <a:ln w="0">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6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gradFill rotWithShape="0">
          <a:gsLst>
            <a:gs pos="0">
              <a:srgbClr val="515151"/>
            </a:gs>
            <a:gs pos="100000">
              <a:srgbClr val="2d2d2d"/>
            </a:gs>
          </a:gsLst>
          <a:lin ang="5400000"/>
        </a:gradFill>
      </p:bgPr>
    </p:bg>
    <p:spTree>
      <p:nvGrpSpPr>
        <p:cNvPr id="1" name=""/>
        <p:cNvGrpSpPr/>
        <p:nvPr/>
      </p:nvGrpSpPr>
      <p:grpSpPr>
        <a:xfrm>
          <a:off x="0" y="0"/>
          <a:ext cx="0" cy="0"/>
          <a:chOff x="0" y="0"/>
          <a:chExt cx="0" cy="0"/>
        </a:xfrm>
      </p:grpSpPr>
      <p:pic>
        <p:nvPicPr>
          <p:cNvPr id="433" name="Picture 18" descr=""/>
          <p:cNvPicPr/>
          <p:nvPr/>
        </p:nvPicPr>
        <p:blipFill>
          <a:blip r:embed="rId1"/>
          <a:stretch/>
        </p:blipFill>
        <p:spPr>
          <a:xfrm>
            <a:off x="0" y="0"/>
            <a:ext cx="12190680" cy="1440000"/>
          </a:xfrm>
          <a:prstGeom prst="rect">
            <a:avLst/>
          </a:prstGeom>
          <a:ln w="0">
            <a:noFill/>
          </a:ln>
        </p:spPr>
      </p:pic>
      <p:sp>
        <p:nvSpPr>
          <p:cNvPr id="434" name="Rectangle 20"/>
          <p:cNvSpPr/>
          <p:nvPr/>
        </p:nvSpPr>
        <p:spPr>
          <a:xfrm>
            <a:off x="0" y="0"/>
            <a:ext cx="12190680" cy="6856560"/>
          </a:xfrm>
          <a:prstGeom prst="rect">
            <a:avLst/>
          </a:prstGeom>
          <a:gradFill rotWithShape="0">
            <a:gsLst>
              <a:gs pos="0">
                <a:srgbClr val="515151"/>
              </a:gs>
              <a:gs pos="100000">
                <a:srgbClr val="2d2d2d"/>
              </a:gs>
            </a:gsLst>
            <a:lin ang="5400000"/>
          </a:gradFill>
          <a:ln w="12600">
            <a:noFill/>
          </a:ln>
        </p:spPr>
        <p:style>
          <a:lnRef idx="0"/>
          <a:fillRef idx="0"/>
          <a:effectRef idx="0"/>
          <a:fontRef idx="minor"/>
        </p:style>
      </p:sp>
      <p:sp>
        <p:nvSpPr>
          <p:cNvPr id="435" name="Title 1"/>
          <p:cNvSpPr/>
          <p:nvPr/>
        </p:nvSpPr>
        <p:spPr>
          <a:xfrm>
            <a:off x="683640" y="764280"/>
            <a:ext cx="3172320" cy="5214600"/>
          </a:xfrm>
          <a:prstGeom prst="rect">
            <a:avLst/>
          </a:prstGeom>
          <a:noFill/>
          <a:ln w="0">
            <a:noFill/>
          </a:ln>
        </p:spPr>
        <p:style>
          <a:lnRef idx="0"/>
          <a:fillRef idx="0"/>
          <a:effectRef idx="0"/>
          <a:fontRef idx="minor"/>
        </p:style>
        <p:txBody>
          <a:bodyPr lIns="90000" rIns="90000" tIns="45000" bIns="45000" anchor="ctr">
            <a:normAutofit/>
          </a:bodyPr>
          <a:p>
            <a:pPr algn="r">
              <a:lnSpc>
                <a:spcPct val="90000"/>
              </a:lnSpc>
            </a:pPr>
            <a:r>
              <a:rPr b="0" lang="en-US" sz="4000" spc="-1" strike="noStrike" cap="all">
                <a:solidFill>
                  <a:srgbClr val="ffffff"/>
                </a:solidFill>
                <a:latin typeface="Century Gothic"/>
                <a:ea typeface="DejaVu Sans"/>
              </a:rPr>
              <a:t>Module 4</a:t>
            </a:r>
            <a:endParaRPr b="0" lang="en-US" sz="4000" spc="-1" strike="noStrike">
              <a:latin typeface="Arial"/>
            </a:endParaRPr>
          </a:p>
        </p:txBody>
      </p:sp>
      <p:sp>
        <p:nvSpPr>
          <p:cNvPr id="436" name="Straight Connector 22"/>
          <p:cNvSpPr/>
          <p:nvPr/>
        </p:nvSpPr>
        <p:spPr>
          <a:xfrm>
            <a:off x="4127040" y="1923480"/>
            <a:ext cx="360" cy="3017520"/>
          </a:xfrm>
          <a:prstGeom prst="line">
            <a:avLst/>
          </a:prstGeom>
          <a:ln w="19080">
            <a:solidFill>
              <a:srgbClr val="df2e28"/>
            </a:solidFill>
            <a:round/>
          </a:ln>
        </p:spPr>
        <p:style>
          <a:lnRef idx="0"/>
          <a:fillRef idx="0"/>
          <a:effectRef idx="0"/>
          <a:fontRef idx="minor"/>
        </p:style>
      </p:sp>
      <p:sp>
        <p:nvSpPr>
          <p:cNvPr id="437" name="Text Placeholder 2"/>
          <p:cNvSpPr/>
          <p:nvPr/>
        </p:nvSpPr>
        <p:spPr>
          <a:xfrm>
            <a:off x="4370040" y="764280"/>
            <a:ext cx="7085160" cy="5214600"/>
          </a:xfrm>
          <a:prstGeom prst="rect">
            <a:avLst/>
          </a:prstGeom>
          <a:noFill/>
          <a:ln w="0">
            <a:noFill/>
          </a:ln>
        </p:spPr>
        <p:style>
          <a:lnRef idx="0"/>
          <a:fillRef idx="0"/>
          <a:effectRef idx="0"/>
          <a:fontRef idx="minor"/>
        </p:style>
        <p:txBody>
          <a:bodyPr lIns="90000" rIns="90000" tIns="45000" bIns="45000" anchor="ctr">
            <a:normAutofit/>
          </a:bodyPr>
          <a:p>
            <a:pPr>
              <a:lnSpc>
                <a:spcPct val="90000"/>
              </a:lnSpc>
              <a:spcBef>
                <a:spcPts val="1001"/>
              </a:spcBef>
              <a:tabLst>
                <a:tab algn="l" pos="0"/>
              </a:tabLst>
            </a:pPr>
            <a:r>
              <a:rPr b="0" lang="en-US" sz="4000" spc="-1" strike="noStrike">
                <a:solidFill>
                  <a:srgbClr val="ffffff"/>
                </a:solidFill>
                <a:latin typeface="Century Gothic"/>
                <a:ea typeface="DejaVu Sans"/>
              </a:rPr>
              <a:t>zip(), map(), </a:t>
            </a:r>
            <a:endParaRPr b="0" lang="en-US" sz="4000" spc="-1" strike="noStrike">
              <a:latin typeface="Arial"/>
            </a:endParaRPr>
          </a:p>
          <a:p>
            <a:pPr>
              <a:lnSpc>
                <a:spcPct val="90000"/>
              </a:lnSpc>
              <a:spcBef>
                <a:spcPts val="1001"/>
              </a:spcBef>
              <a:tabLst>
                <a:tab algn="l" pos="0"/>
              </a:tabLst>
            </a:pPr>
            <a:r>
              <a:rPr b="0" lang="en-US" sz="4000" spc="-1" strike="noStrike">
                <a:solidFill>
                  <a:srgbClr val="ffffff"/>
                </a:solidFill>
                <a:latin typeface="Century Gothic"/>
                <a:ea typeface="DejaVu Sans"/>
              </a:rPr>
              <a:t>filter(), and reduce()</a:t>
            </a:r>
            <a:endParaRPr b="0" lang="en-US" sz="4000" spc="-1" strike="noStrike">
              <a:latin typeface="Arial"/>
            </a:endParaRPr>
          </a:p>
        </p:txBody>
      </p:sp>
    </p:spTree>
  </p:cSld>
  <mc:AlternateContent>
    <mc:Choice Requires="p14">
      <p:transition spd="slow" p14:dur="2000"/>
    </mc:Choice>
    <mc:Fallback>
      <p:transition spd="slow"/>
    </mc:Fallback>
  </mc:AlternateContent>
</p:sld>
</file>

<file path=ppt/slides/slide6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8" name="Title 1"/>
          <p:cNvSpPr/>
          <p:nvPr/>
        </p:nvSpPr>
        <p:spPr>
          <a:xfrm>
            <a:off x="2895480" y="764280"/>
            <a:ext cx="8609040" cy="1291680"/>
          </a:xfrm>
          <a:prstGeom prst="rect">
            <a:avLst/>
          </a:prstGeom>
          <a:noFill/>
          <a:ln w="0">
            <a:noFill/>
          </a:ln>
        </p:spPr>
        <p:style>
          <a:lnRef idx="0"/>
          <a:fillRef idx="0"/>
          <a:effectRef idx="0"/>
          <a:fontRef idx="minor"/>
        </p:style>
        <p:txBody>
          <a:bodyPr lIns="90000" rIns="90000" tIns="45000" bIns="45000" anchor="ctr">
            <a:normAutofit fontScale="61000"/>
          </a:bodyPr>
          <a:p>
            <a:pPr algn="r">
              <a:lnSpc>
                <a:spcPct val="90000"/>
              </a:lnSpc>
            </a:pPr>
            <a:r>
              <a:rPr b="0" lang="en-US" sz="4000" spc="-1" strike="noStrike" cap="all">
                <a:solidFill>
                  <a:srgbClr val="ffffff"/>
                </a:solidFill>
                <a:latin typeface="Century Gothic"/>
                <a:ea typeface="DejaVu Sans"/>
              </a:rPr>
              <a:t>Some terms that will help with this section.  </a:t>
            </a:r>
            <a:br/>
            <a:endParaRPr b="0" lang="en-US" sz="4000" spc="-1" strike="noStrike">
              <a:latin typeface="Arial"/>
            </a:endParaRPr>
          </a:p>
        </p:txBody>
      </p:sp>
      <p:sp>
        <p:nvSpPr>
          <p:cNvPr id="439" name="Content Placeholder 2"/>
          <p:cNvSpPr/>
          <p:nvPr/>
        </p:nvSpPr>
        <p:spPr>
          <a:xfrm>
            <a:off x="685800" y="2194560"/>
            <a:ext cx="10819080" cy="4022640"/>
          </a:xfrm>
          <a:prstGeom prst="rect">
            <a:avLst/>
          </a:prstGeom>
          <a:noFill/>
          <a:ln w="0">
            <a:noFill/>
          </a:ln>
        </p:spPr>
        <p:style>
          <a:lnRef idx="0"/>
          <a:fillRef idx="0"/>
          <a:effectRef idx="0"/>
          <a:fontRef idx="minor"/>
        </p:style>
        <p:txBody>
          <a:bodyPr lIns="90000" rIns="90000" tIns="45000" bIns="45000">
            <a:noAutofit/>
          </a:bodyPr>
          <a:p>
            <a:pPr marL="228600" indent="-227160">
              <a:lnSpc>
                <a:spcPct val="90000"/>
              </a:lnSpc>
              <a:spcBef>
                <a:spcPts val="1001"/>
              </a:spcBef>
              <a:buClr>
                <a:srgbClr val="ffffff"/>
              </a:buClr>
              <a:buFont typeface="Arial"/>
              <a:buChar char="•"/>
            </a:pPr>
            <a:r>
              <a:rPr b="0" lang="en-US" sz="2200" spc="-1" strike="noStrike">
                <a:solidFill>
                  <a:srgbClr val="ffffff"/>
                </a:solidFill>
                <a:latin typeface="Century Gothic"/>
                <a:ea typeface="DejaVu Sans"/>
              </a:rPr>
              <a:t>Iterate is defined in the dictionary as 'perform repeatedly.’ </a:t>
            </a:r>
            <a:endParaRPr b="0" lang="en-US" sz="2200" spc="-1" strike="noStrike">
              <a:latin typeface="Arial"/>
            </a:endParaRPr>
          </a:p>
          <a:p>
            <a:pPr>
              <a:lnSpc>
                <a:spcPct val="90000"/>
              </a:lnSpc>
              <a:spcBef>
                <a:spcPts val="1001"/>
              </a:spcBef>
            </a:pPr>
            <a:endParaRPr b="0" lang="en-US" sz="2200" spc="-1" strike="noStrike">
              <a:latin typeface="Arial"/>
            </a:endParaRPr>
          </a:p>
          <a:p>
            <a:pPr marL="228600" indent="-227160">
              <a:lnSpc>
                <a:spcPct val="90000"/>
              </a:lnSpc>
              <a:spcBef>
                <a:spcPts val="1001"/>
              </a:spcBef>
              <a:buClr>
                <a:srgbClr val="ffffff"/>
              </a:buClr>
              <a:buFont typeface="Arial"/>
              <a:buChar char="•"/>
            </a:pPr>
            <a:r>
              <a:rPr b="0" lang="en-US" sz="2200" spc="-1" strike="noStrike">
                <a:solidFill>
                  <a:srgbClr val="ffffff"/>
                </a:solidFill>
                <a:latin typeface="Century Gothic"/>
                <a:ea typeface="DejaVu Sans"/>
              </a:rPr>
              <a:t>An iterable is anything that can be looped over.</a:t>
            </a:r>
            <a:endParaRPr b="0" lang="en-US" sz="2200" spc="-1" strike="noStrike">
              <a:latin typeface="Arial"/>
            </a:endParaRPr>
          </a:p>
          <a:p>
            <a:pPr>
              <a:lnSpc>
                <a:spcPct val="90000"/>
              </a:lnSpc>
              <a:spcBef>
                <a:spcPts val="1001"/>
              </a:spcBef>
            </a:pPr>
            <a:endParaRPr b="0" lang="en-US" sz="2200" spc="-1" strike="noStrike">
              <a:latin typeface="Arial"/>
            </a:endParaRPr>
          </a:p>
          <a:p>
            <a:pPr marL="228600" indent="-227160">
              <a:lnSpc>
                <a:spcPct val="90000"/>
              </a:lnSpc>
              <a:spcBef>
                <a:spcPts val="1001"/>
              </a:spcBef>
              <a:buClr>
                <a:srgbClr val="ffffff"/>
              </a:buClr>
              <a:buFont typeface="Arial"/>
              <a:buChar char="•"/>
            </a:pPr>
            <a:r>
              <a:rPr b="0" lang="en-US" sz="2200" spc="-1" strike="noStrike">
                <a:solidFill>
                  <a:srgbClr val="ffffff"/>
                </a:solidFill>
                <a:latin typeface="Century Gothic"/>
                <a:ea typeface="DejaVu Sans"/>
              </a:rPr>
              <a:t>An iterator is an object with state that remembers where it is in during an iteration.</a:t>
            </a:r>
            <a:endParaRPr b="0" lang="en-US" sz="2200" spc="-1" strike="noStrike">
              <a:latin typeface="Arial"/>
            </a:endParaRPr>
          </a:p>
          <a:p>
            <a:pPr>
              <a:lnSpc>
                <a:spcPct val="90000"/>
              </a:lnSpc>
              <a:spcBef>
                <a:spcPts val="1001"/>
              </a:spcBef>
            </a:pP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6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0" name="Title 1"/>
          <p:cNvSpPr/>
          <p:nvPr/>
        </p:nvSpPr>
        <p:spPr>
          <a:xfrm>
            <a:off x="2895480" y="764280"/>
            <a:ext cx="8609040" cy="1291680"/>
          </a:xfrm>
          <a:prstGeom prst="rect">
            <a:avLst/>
          </a:prstGeom>
          <a:noFill/>
          <a:ln w="0">
            <a:noFill/>
          </a:ln>
        </p:spPr>
        <p:style>
          <a:lnRef idx="0"/>
          <a:fillRef idx="0"/>
          <a:effectRef idx="0"/>
          <a:fontRef idx="minor"/>
        </p:style>
        <p:txBody>
          <a:bodyPr lIns="90000" rIns="90000" tIns="45000" bIns="45000" anchor="ctr">
            <a:noAutofit/>
          </a:bodyPr>
          <a:p>
            <a:pPr algn="r">
              <a:lnSpc>
                <a:spcPct val="90000"/>
              </a:lnSpc>
            </a:pPr>
            <a:r>
              <a:rPr b="0" lang="en-US" sz="4000" spc="-1" strike="noStrike" cap="all">
                <a:solidFill>
                  <a:srgbClr val="ffffff"/>
                </a:solidFill>
                <a:latin typeface="Century Gothic"/>
                <a:ea typeface="DejaVu Sans"/>
              </a:rPr>
              <a:t>Zip()</a:t>
            </a:r>
            <a:endParaRPr b="0" lang="en-US" sz="4000" spc="-1" strike="noStrike">
              <a:latin typeface="Arial"/>
            </a:endParaRPr>
          </a:p>
        </p:txBody>
      </p:sp>
      <p:pic>
        <p:nvPicPr>
          <p:cNvPr id="441" name="Picture 4" descr=""/>
          <p:cNvPicPr/>
          <p:nvPr/>
        </p:nvPicPr>
        <p:blipFill>
          <a:blip r:embed="rId1"/>
          <a:stretch/>
        </p:blipFill>
        <p:spPr>
          <a:xfrm>
            <a:off x="1840680" y="2288160"/>
            <a:ext cx="8202600" cy="3605400"/>
          </a:xfrm>
          <a:prstGeom prst="rect">
            <a:avLst/>
          </a:prstGeom>
          <a:ln w="0">
            <a:noFill/>
          </a:ln>
        </p:spPr>
      </p:pic>
    </p:spTree>
  </p:cSld>
  <mc:AlternateContent>
    <mc:Choice Requires="p14">
      <p:transition spd="slow" p14:dur="2000"/>
    </mc:Choice>
    <mc:Fallback>
      <p:transition spd="slow"/>
    </mc:Fallback>
  </mc:AlternateContent>
</p:sld>
</file>

<file path=ppt/slides/slide6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2" name="Title 1"/>
          <p:cNvSpPr/>
          <p:nvPr/>
        </p:nvSpPr>
        <p:spPr>
          <a:xfrm>
            <a:off x="2895480" y="764280"/>
            <a:ext cx="8609040" cy="1291680"/>
          </a:xfrm>
          <a:prstGeom prst="rect">
            <a:avLst/>
          </a:prstGeom>
          <a:noFill/>
          <a:ln w="0">
            <a:noFill/>
          </a:ln>
        </p:spPr>
        <p:style>
          <a:lnRef idx="0"/>
          <a:fillRef idx="0"/>
          <a:effectRef idx="0"/>
          <a:fontRef idx="minor"/>
        </p:style>
        <p:txBody>
          <a:bodyPr lIns="90000" rIns="90000" tIns="45000" bIns="45000" anchor="ctr">
            <a:noAutofit/>
          </a:bodyPr>
          <a:p>
            <a:pPr algn="r">
              <a:lnSpc>
                <a:spcPct val="90000"/>
              </a:lnSpc>
            </a:pPr>
            <a:r>
              <a:rPr b="0" lang="en-US" sz="4000" spc="-1" strike="noStrike" cap="all">
                <a:solidFill>
                  <a:srgbClr val="ffffff"/>
                </a:solidFill>
                <a:latin typeface="Century Gothic"/>
                <a:ea typeface="DejaVu Sans"/>
              </a:rPr>
              <a:t>Zip()</a:t>
            </a:r>
            <a:endParaRPr b="0" lang="en-US" sz="4000" spc="-1" strike="noStrike">
              <a:latin typeface="Arial"/>
            </a:endParaRPr>
          </a:p>
        </p:txBody>
      </p:sp>
      <p:sp>
        <p:nvSpPr>
          <p:cNvPr id="443" name="Content Placeholder 2"/>
          <p:cNvSpPr/>
          <p:nvPr/>
        </p:nvSpPr>
        <p:spPr>
          <a:xfrm>
            <a:off x="685800" y="2194560"/>
            <a:ext cx="5332680" cy="4022640"/>
          </a:xfrm>
          <a:prstGeom prst="rect">
            <a:avLst/>
          </a:prstGeom>
          <a:noFill/>
          <a:ln w="0">
            <a:noFill/>
          </a:ln>
        </p:spPr>
        <p:style>
          <a:lnRef idx="0"/>
          <a:fillRef idx="0"/>
          <a:effectRef idx="0"/>
          <a:fontRef idx="minor"/>
        </p:style>
      </p:sp>
      <p:sp>
        <p:nvSpPr>
          <p:cNvPr id="444" name="Content Placeholder 3"/>
          <p:cNvSpPr/>
          <p:nvPr/>
        </p:nvSpPr>
        <p:spPr>
          <a:xfrm>
            <a:off x="6172200" y="2194560"/>
            <a:ext cx="5332680" cy="4022640"/>
          </a:xfrm>
          <a:prstGeom prst="rect">
            <a:avLst/>
          </a:prstGeom>
          <a:noFill/>
          <a:ln w="0">
            <a:noFill/>
          </a:ln>
        </p:spPr>
        <p:style>
          <a:lnRef idx="0"/>
          <a:fillRef idx="0"/>
          <a:effectRef idx="0"/>
          <a:fontRef idx="minor"/>
        </p:style>
      </p:sp>
      <p:pic>
        <p:nvPicPr>
          <p:cNvPr id="445" name="Picture 5" descr=""/>
          <p:cNvPicPr/>
          <p:nvPr/>
        </p:nvPicPr>
        <p:blipFill>
          <a:blip r:embed="rId1"/>
          <a:stretch/>
        </p:blipFill>
        <p:spPr>
          <a:xfrm>
            <a:off x="3308400" y="3106800"/>
            <a:ext cx="5573880" cy="1459080"/>
          </a:xfrm>
          <a:prstGeom prst="rect">
            <a:avLst/>
          </a:prstGeom>
          <a:ln w="0">
            <a:noFill/>
          </a:ln>
        </p:spPr>
      </p:pic>
    </p:spTree>
  </p:cSld>
  <mc:AlternateContent>
    <mc:Choice Requires="p14">
      <p:transition spd="slow" p14:dur="2000"/>
    </mc:Choice>
    <mc:Fallback>
      <p:transition spd="slow"/>
    </mc:Fallback>
  </mc:AlternateContent>
</p:sld>
</file>

<file path=ppt/slides/slide6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6" name="Title 1"/>
          <p:cNvSpPr/>
          <p:nvPr/>
        </p:nvSpPr>
        <p:spPr>
          <a:xfrm>
            <a:off x="2895480" y="764280"/>
            <a:ext cx="8609040" cy="1291680"/>
          </a:xfrm>
          <a:prstGeom prst="rect">
            <a:avLst/>
          </a:prstGeom>
          <a:noFill/>
          <a:ln w="0">
            <a:noFill/>
          </a:ln>
        </p:spPr>
        <p:style>
          <a:lnRef idx="0"/>
          <a:fillRef idx="0"/>
          <a:effectRef idx="0"/>
          <a:fontRef idx="minor"/>
        </p:style>
        <p:txBody>
          <a:bodyPr lIns="90000" rIns="90000" tIns="45000" bIns="45000" anchor="ctr">
            <a:noAutofit/>
          </a:bodyPr>
          <a:p>
            <a:pPr algn="r">
              <a:lnSpc>
                <a:spcPct val="90000"/>
              </a:lnSpc>
            </a:pPr>
            <a:r>
              <a:rPr b="0" lang="en-US" sz="4000" spc="-1" strike="noStrike" cap="all">
                <a:solidFill>
                  <a:srgbClr val="ffffff"/>
                </a:solidFill>
                <a:latin typeface="Century Gothic"/>
                <a:ea typeface="DejaVu Sans"/>
              </a:rPr>
              <a:t>Zip()</a:t>
            </a:r>
            <a:endParaRPr b="0" lang="en-US" sz="4000" spc="-1" strike="noStrike">
              <a:latin typeface="Arial"/>
            </a:endParaRPr>
          </a:p>
        </p:txBody>
      </p:sp>
      <p:sp>
        <p:nvSpPr>
          <p:cNvPr id="447" name="Content Placeholder 3"/>
          <p:cNvSpPr/>
          <p:nvPr/>
        </p:nvSpPr>
        <p:spPr>
          <a:xfrm>
            <a:off x="6172200" y="2194560"/>
            <a:ext cx="5332680" cy="4022640"/>
          </a:xfrm>
          <a:prstGeom prst="rect">
            <a:avLst/>
          </a:prstGeom>
          <a:noFill/>
          <a:ln w="0">
            <a:noFill/>
          </a:ln>
        </p:spPr>
        <p:style>
          <a:lnRef idx="0"/>
          <a:fillRef idx="0"/>
          <a:effectRef idx="0"/>
          <a:fontRef idx="minor"/>
        </p:style>
      </p:sp>
      <p:pic>
        <p:nvPicPr>
          <p:cNvPr id="448" name="" descr=""/>
          <p:cNvPicPr/>
          <p:nvPr/>
        </p:nvPicPr>
        <p:blipFill>
          <a:blip r:embed="rId1"/>
          <a:stretch/>
        </p:blipFill>
        <p:spPr>
          <a:xfrm>
            <a:off x="848160" y="2286000"/>
            <a:ext cx="6923160" cy="3484800"/>
          </a:xfrm>
          <a:prstGeom prst="rect">
            <a:avLst/>
          </a:prstGeom>
          <a:ln w="0">
            <a:noFill/>
          </a:ln>
        </p:spPr>
      </p:pic>
    </p:spTree>
  </p:cSld>
  <mc:AlternateContent>
    <mc:Choice Requires="p14">
      <p:transition spd="slow" p14:dur="2000"/>
    </mc:Choice>
    <mc:Fallback>
      <p:transition spd="slow"/>
    </mc:Fallback>
  </mc:AlternateContent>
</p:sld>
</file>

<file path=ppt/slides/slide6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9" name="Title 1"/>
          <p:cNvSpPr/>
          <p:nvPr/>
        </p:nvSpPr>
        <p:spPr>
          <a:xfrm>
            <a:off x="2895480" y="764280"/>
            <a:ext cx="8609040" cy="1291680"/>
          </a:xfrm>
          <a:prstGeom prst="rect">
            <a:avLst/>
          </a:prstGeom>
          <a:noFill/>
          <a:ln w="0">
            <a:noFill/>
          </a:ln>
        </p:spPr>
        <p:style>
          <a:lnRef idx="0"/>
          <a:fillRef idx="0"/>
          <a:effectRef idx="0"/>
          <a:fontRef idx="minor"/>
        </p:style>
        <p:txBody>
          <a:bodyPr lIns="90000" rIns="90000" tIns="45000" bIns="45000" anchor="ctr">
            <a:noAutofit/>
          </a:bodyPr>
          <a:p>
            <a:pPr algn="r">
              <a:lnSpc>
                <a:spcPct val="90000"/>
              </a:lnSpc>
            </a:pPr>
            <a:r>
              <a:rPr b="0" lang="en-US" sz="4000" spc="-1" strike="noStrike" cap="all">
                <a:solidFill>
                  <a:srgbClr val="ffffff"/>
                </a:solidFill>
                <a:latin typeface="Century Gothic"/>
                <a:ea typeface="DejaVu Sans"/>
              </a:rPr>
              <a:t>Map()</a:t>
            </a:r>
            <a:endParaRPr b="0" lang="en-US" sz="4000" spc="-1" strike="noStrike">
              <a:latin typeface="Arial"/>
            </a:endParaRPr>
          </a:p>
        </p:txBody>
      </p:sp>
      <p:sp>
        <p:nvSpPr>
          <p:cNvPr id="450" name="Content Placeholder 2"/>
          <p:cNvSpPr/>
          <p:nvPr/>
        </p:nvSpPr>
        <p:spPr>
          <a:xfrm>
            <a:off x="685800" y="2194560"/>
            <a:ext cx="10819080" cy="4022640"/>
          </a:xfrm>
          <a:prstGeom prst="rect">
            <a:avLst/>
          </a:prstGeom>
          <a:noFill/>
          <a:ln w="0">
            <a:noFill/>
          </a:ln>
        </p:spPr>
        <p:style>
          <a:lnRef idx="0"/>
          <a:fillRef idx="0"/>
          <a:effectRef idx="0"/>
          <a:fontRef idx="minor"/>
        </p:style>
        <p:txBody>
          <a:bodyPr lIns="90000" rIns="90000" tIns="45000" bIns="45000">
            <a:noAutofit/>
          </a:bodyPr>
          <a:p>
            <a:pPr>
              <a:lnSpc>
                <a:spcPct val="90000"/>
              </a:lnSpc>
              <a:spcBef>
                <a:spcPts val="1001"/>
              </a:spcBef>
              <a:tabLst>
                <a:tab algn="l" pos="0"/>
              </a:tabLst>
            </a:pPr>
            <a:r>
              <a:rPr b="0" lang="en-US" sz="2200" spc="-1" strike="noStrike">
                <a:solidFill>
                  <a:srgbClr val="ffffff"/>
                </a:solidFill>
                <a:latin typeface="Century Gothic"/>
                <a:ea typeface="DejaVu Sans"/>
              </a:rPr>
              <a:t>Method that will call a specified function with each element in an iterable.  The results returned from the map() function is a list containing the results the function on each item of the iterable.</a:t>
            </a:r>
            <a:endParaRPr b="0" lang="en-US" sz="2200" spc="-1" strike="noStrike">
              <a:latin typeface="Arial"/>
            </a:endParaRPr>
          </a:p>
          <a:p>
            <a:pPr>
              <a:lnSpc>
                <a:spcPct val="90000"/>
              </a:lnSpc>
              <a:spcBef>
                <a:spcPts val="1001"/>
              </a:spcBef>
              <a:tabLst>
                <a:tab algn="l" pos="0"/>
              </a:tabLst>
            </a:pPr>
            <a:endParaRPr b="0" lang="en-US" sz="2200" spc="-1" strike="noStrike">
              <a:latin typeface="Arial"/>
            </a:endParaRPr>
          </a:p>
        </p:txBody>
      </p:sp>
      <p:pic>
        <p:nvPicPr>
          <p:cNvPr id="451" name="Picture 4" descr=""/>
          <p:cNvPicPr/>
          <p:nvPr/>
        </p:nvPicPr>
        <p:blipFill>
          <a:blip r:embed="rId1"/>
          <a:stretch/>
        </p:blipFill>
        <p:spPr>
          <a:xfrm>
            <a:off x="3917880" y="3631320"/>
            <a:ext cx="4354560" cy="2271960"/>
          </a:xfrm>
          <a:prstGeom prst="rect">
            <a:avLst/>
          </a:prstGeom>
          <a:ln w="0">
            <a:noFill/>
          </a:ln>
        </p:spPr>
      </p:pic>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gradFill rotWithShape="0">
          <a:gsLst>
            <a:gs pos="0">
              <a:srgbClr val="515151"/>
            </a:gs>
            <a:gs pos="100000">
              <a:srgbClr val="2d2d2d"/>
            </a:gs>
          </a:gsLst>
          <a:lin ang="5400000"/>
        </a:gradFill>
      </p:bgPr>
    </p:bg>
    <p:spTree>
      <p:nvGrpSpPr>
        <p:cNvPr id="1" name=""/>
        <p:cNvGrpSpPr/>
        <p:nvPr/>
      </p:nvGrpSpPr>
      <p:grpSpPr>
        <a:xfrm>
          <a:off x="0" y="0"/>
          <a:ext cx="0" cy="0"/>
          <a:chOff x="0" y="0"/>
          <a:chExt cx="0" cy="0"/>
        </a:xfrm>
      </p:grpSpPr>
      <p:pic>
        <p:nvPicPr>
          <p:cNvPr id="262" name="Picture 18" descr=""/>
          <p:cNvPicPr/>
          <p:nvPr/>
        </p:nvPicPr>
        <p:blipFill>
          <a:blip r:embed="rId1"/>
          <a:stretch/>
        </p:blipFill>
        <p:spPr>
          <a:xfrm>
            <a:off x="0" y="0"/>
            <a:ext cx="12190680" cy="1440000"/>
          </a:xfrm>
          <a:prstGeom prst="rect">
            <a:avLst/>
          </a:prstGeom>
          <a:ln w="0">
            <a:noFill/>
          </a:ln>
        </p:spPr>
      </p:pic>
      <p:sp>
        <p:nvSpPr>
          <p:cNvPr id="263" name="Rectangle 20"/>
          <p:cNvSpPr/>
          <p:nvPr/>
        </p:nvSpPr>
        <p:spPr>
          <a:xfrm>
            <a:off x="0" y="0"/>
            <a:ext cx="12190680" cy="6856560"/>
          </a:xfrm>
          <a:prstGeom prst="rect">
            <a:avLst/>
          </a:prstGeom>
          <a:gradFill rotWithShape="0">
            <a:gsLst>
              <a:gs pos="0">
                <a:srgbClr val="515151"/>
              </a:gs>
              <a:gs pos="100000">
                <a:srgbClr val="2d2d2d"/>
              </a:gs>
            </a:gsLst>
            <a:lin ang="5400000"/>
          </a:gradFill>
          <a:ln w="12600">
            <a:noFill/>
          </a:ln>
        </p:spPr>
        <p:style>
          <a:lnRef idx="0"/>
          <a:fillRef idx="0"/>
          <a:effectRef idx="0"/>
          <a:fontRef idx="minor"/>
        </p:style>
      </p:sp>
      <p:sp>
        <p:nvSpPr>
          <p:cNvPr id="264" name="Title 1"/>
          <p:cNvSpPr/>
          <p:nvPr/>
        </p:nvSpPr>
        <p:spPr>
          <a:xfrm>
            <a:off x="683640" y="764280"/>
            <a:ext cx="3172320" cy="5214600"/>
          </a:xfrm>
          <a:prstGeom prst="rect">
            <a:avLst/>
          </a:prstGeom>
          <a:noFill/>
          <a:ln w="0">
            <a:noFill/>
          </a:ln>
        </p:spPr>
        <p:style>
          <a:lnRef idx="0"/>
          <a:fillRef idx="0"/>
          <a:effectRef idx="0"/>
          <a:fontRef idx="minor"/>
        </p:style>
        <p:txBody>
          <a:bodyPr lIns="90000" rIns="90000" tIns="45000" bIns="45000" anchor="ctr">
            <a:normAutofit/>
          </a:bodyPr>
          <a:p>
            <a:pPr algn="r">
              <a:lnSpc>
                <a:spcPct val="90000"/>
              </a:lnSpc>
            </a:pPr>
            <a:r>
              <a:rPr b="0" lang="en-US" sz="4000" spc="-1" strike="noStrike" cap="all">
                <a:solidFill>
                  <a:srgbClr val="ffffff"/>
                </a:solidFill>
                <a:latin typeface="Century Gothic"/>
                <a:ea typeface="DejaVu Sans"/>
              </a:rPr>
              <a:t>Module 1</a:t>
            </a:r>
            <a:endParaRPr b="0" lang="en-US" sz="4000" spc="-1" strike="noStrike">
              <a:latin typeface="Arial"/>
            </a:endParaRPr>
          </a:p>
        </p:txBody>
      </p:sp>
      <p:sp>
        <p:nvSpPr>
          <p:cNvPr id="265" name="Straight Connector 22"/>
          <p:cNvSpPr/>
          <p:nvPr/>
        </p:nvSpPr>
        <p:spPr>
          <a:xfrm>
            <a:off x="4127040" y="1923480"/>
            <a:ext cx="360" cy="3017520"/>
          </a:xfrm>
          <a:prstGeom prst="line">
            <a:avLst/>
          </a:prstGeom>
          <a:ln w="19080">
            <a:solidFill>
              <a:srgbClr val="df2e28"/>
            </a:solidFill>
            <a:round/>
          </a:ln>
        </p:spPr>
        <p:style>
          <a:lnRef idx="0"/>
          <a:fillRef idx="0"/>
          <a:effectRef idx="0"/>
          <a:fontRef idx="minor"/>
        </p:style>
      </p:sp>
      <p:sp>
        <p:nvSpPr>
          <p:cNvPr id="266" name="Text Placeholder 2"/>
          <p:cNvSpPr/>
          <p:nvPr/>
        </p:nvSpPr>
        <p:spPr>
          <a:xfrm>
            <a:off x="4370040" y="764280"/>
            <a:ext cx="7085160" cy="5214600"/>
          </a:xfrm>
          <a:prstGeom prst="rect">
            <a:avLst/>
          </a:prstGeom>
          <a:noFill/>
          <a:ln w="0">
            <a:noFill/>
          </a:ln>
        </p:spPr>
        <p:style>
          <a:lnRef idx="0"/>
          <a:fillRef idx="0"/>
          <a:effectRef idx="0"/>
          <a:fontRef idx="minor"/>
        </p:style>
        <p:txBody>
          <a:bodyPr lIns="90000" rIns="90000" tIns="45000" bIns="45000" anchor="ctr">
            <a:normAutofit/>
          </a:bodyPr>
          <a:p>
            <a:pPr>
              <a:lnSpc>
                <a:spcPct val="90000"/>
              </a:lnSpc>
              <a:spcBef>
                <a:spcPts val="1001"/>
              </a:spcBef>
              <a:tabLst>
                <a:tab algn="l" pos="0"/>
              </a:tabLst>
            </a:pPr>
            <a:r>
              <a:rPr b="0" lang="en-US" sz="4000" spc="-1" strike="noStrike">
                <a:solidFill>
                  <a:srgbClr val="ffffff"/>
                </a:solidFill>
                <a:latin typeface="Century Gothic"/>
                <a:ea typeface="DejaVu Sans"/>
              </a:rPr>
              <a:t>Start your engines</a:t>
            </a:r>
            <a:endParaRPr b="0" lang="en-US" sz="4000" spc="-1" strike="noStrike">
              <a:latin typeface="Arial"/>
            </a:endParaRPr>
          </a:p>
        </p:txBody>
      </p:sp>
    </p:spTree>
  </p:cSld>
  <mc:AlternateContent>
    <mc:Choice Requires="p14">
      <p:transition spd="slow" p14:dur="2000"/>
    </mc:Choice>
    <mc:Fallback>
      <p:transition spd="slow"/>
    </mc:Fallback>
  </mc:AlternateContent>
</p:sld>
</file>

<file path=ppt/slides/slide7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2" name="Title 1"/>
          <p:cNvSpPr/>
          <p:nvPr/>
        </p:nvSpPr>
        <p:spPr>
          <a:xfrm>
            <a:off x="2895480" y="764280"/>
            <a:ext cx="8609040" cy="1291680"/>
          </a:xfrm>
          <a:prstGeom prst="rect">
            <a:avLst/>
          </a:prstGeom>
          <a:noFill/>
          <a:ln w="0">
            <a:noFill/>
          </a:ln>
        </p:spPr>
        <p:style>
          <a:lnRef idx="0"/>
          <a:fillRef idx="0"/>
          <a:effectRef idx="0"/>
          <a:fontRef idx="minor"/>
        </p:style>
        <p:txBody>
          <a:bodyPr lIns="90000" rIns="90000" tIns="45000" bIns="45000" anchor="ctr">
            <a:noAutofit/>
          </a:bodyPr>
          <a:p>
            <a:pPr algn="r">
              <a:lnSpc>
                <a:spcPct val="90000"/>
              </a:lnSpc>
            </a:pPr>
            <a:r>
              <a:rPr b="0" lang="en-US" sz="4000" spc="-1" strike="noStrike" cap="all">
                <a:solidFill>
                  <a:srgbClr val="ffffff"/>
                </a:solidFill>
                <a:latin typeface="Century Gothic"/>
                <a:ea typeface="DejaVu Sans"/>
              </a:rPr>
              <a:t>Map()</a:t>
            </a:r>
            <a:endParaRPr b="0" lang="en-US" sz="4000" spc="-1" strike="noStrike">
              <a:latin typeface="Arial"/>
            </a:endParaRPr>
          </a:p>
        </p:txBody>
      </p:sp>
      <p:sp>
        <p:nvSpPr>
          <p:cNvPr id="453" name="Content Placeholder 2"/>
          <p:cNvSpPr/>
          <p:nvPr/>
        </p:nvSpPr>
        <p:spPr>
          <a:xfrm>
            <a:off x="685800" y="2194560"/>
            <a:ext cx="10819080" cy="4022640"/>
          </a:xfrm>
          <a:prstGeom prst="rect">
            <a:avLst/>
          </a:prstGeom>
          <a:noFill/>
          <a:ln w="0">
            <a:noFill/>
          </a:ln>
        </p:spPr>
        <p:style>
          <a:lnRef idx="0"/>
          <a:fillRef idx="0"/>
          <a:effectRef idx="0"/>
          <a:fontRef idx="minor"/>
        </p:style>
        <p:txBody>
          <a:bodyPr lIns="90000" rIns="90000" tIns="45000" bIns="45000">
            <a:noAutofit/>
          </a:bodyPr>
          <a:p>
            <a:pPr>
              <a:lnSpc>
                <a:spcPct val="90000"/>
              </a:lnSpc>
              <a:spcBef>
                <a:spcPts val="1001"/>
              </a:spcBef>
              <a:tabLst>
                <a:tab algn="l" pos="0"/>
              </a:tabLst>
            </a:pPr>
            <a:r>
              <a:rPr b="0" lang="en-US" sz="2200" spc="-1" strike="noStrike">
                <a:solidFill>
                  <a:srgbClr val="ffffff"/>
                </a:solidFill>
                <a:latin typeface="Century Gothic"/>
                <a:ea typeface="DejaVu Sans"/>
              </a:rPr>
              <a:t>Working with multiple arguments is possible but tedious.  Here is an example without any special considerations.  We will learn a better way later.</a:t>
            </a:r>
            <a:endParaRPr b="0" lang="en-US" sz="2200" spc="-1" strike="noStrike">
              <a:latin typeface="Arial"/>
            </a:endParaRPr>
          </a:p>
          <a:p>
            <a:pPr>
              <a:lnSpc>
                <a:spcPct val="90000"/>
              </a:lnSpc>
              <a:spcBef>
                <a:spcPts val="1001"/>
              </a:spcBef>
              <a:tabLst>
                <a:tab algn="l" pos="0"/>
              </a:tabLst>
            </a:pPr>
            <a:endParaRPr b="0" lang="en-US" sz="2200" spc="-1" strike="noStrike">
              <a:latin typeface="Arial"/>
            </a:endParaRPr>
          </a:p>
        </p:txBody>
      </p:sp>
      <p:pic>
        <p:nvPicPr>
          <p:cNvPr id="454" name="Picture 3" descr=""/>
          <p:cNvPicPr/>
          <p:nvPr/>
        </p:nvPicPr>
        <p:blipFill>
          <a:blip r:embed="rId1"/>
          <a:stretch/>
        </p:blipFill>
        <p:spPr>
          <a:xfrm>
            <a:off x="3797280" y="3324960"/>
            <a:ext cx="4596120" cy="2767320"/>
          </a:xfrm>
          <a:prstGeom prst="rect">
            <a:avLst/>
          </a:prstGeom>
          <a:ln w="0">
            <a:noFill/>
          </a:ln>
        </p:spPr>
      </p:pic>
    </p:spTree>
  </p:cSld>
  <mc:AlternateContent>
    <mc:Choice Requires="p14">
      <p:transition spd="slow" p14:dur="2000"/>
    </mc:Choice>
    <mc:Fallback>
      <p:transition spd="slow"/>
    </mc:Fallback>
  </mc:AlternateContent>
</p:sld>
</file>

<file path=ppt/slides/slide7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5" name="Title 1"/>
          <p:cNvSpPr/>
          <p:nvPr/>
        </p:nvSpPr>
        <p:spPr>
          <a:xfrm>
            <a:off x="2895480" y="764280"/>
            <a:ext cx="8609040" cy="1291680"/>
          </a:xfrm>
          <a:prstGeom prst="rect">
            <a:avLst/>
          </a:prstGeom>
          <a:noFill/>
          <a:ln w="0">
            <a:noFill/>
          </a:ln>
        </p:spPr>
        <p:style>
          <a:lnRef idx="0"/>
          <a:fillRef idx="0"/>
          <a:effectRef idx="0"/>
          <a:fontRef idx="minor"/>
        </p:style>
        <p:txBody>
          <a:bodyPr lIns="90000" rIns="90000" tIns="45000" bIns="45000" anchor="ctr">
            <a:noAutofit/>
          </a:bodyPr>
          <a:p>
            <a:pPr algn="r">
              <a:lnSpc>
                <a:spcPct val="90000"/>
              </a:lnSpc>
            </a:pPr>
            <a:r>
              <a:rPr b="0" lang="en-US" sz="4000" spc="-1" strike="noStrike" cap="all">
                <a:solidFill>
                  <a:srgbClr val="ffffff"/>
                </a:solidFill>
                <a:latin typeface="Century Gothic"/>
                <a:ea typeface="DejaVu Sans"/>
              </a:rPr>
              <a:t>Filter()</a:t>
            </a:r>
            <a:endParaRPr b="0" lang="en-US" sz="4000" spc="-1" strike="noStrike">
              <a:latin typeface="Arial"/>
            </a:endParaRPr>
          </a:p>
        </p:txBody>
      </p:sp>
      <p:sp>
        <p:nvSpPr>
          <p:cNvPr id="456" name="Content Placeholder 2"/>
          <p:cNvSpPr/>
          <p:nvPr/>
        </p:nvSpPr>
        <p:spPr>
          <a:xfrm>
            <a:off x="685800" y="2194560"/>
            <a:ext cx="5332680" cy="4022640"/>
          </a:xfrm>
          <a:prstGeom prst="rect">
            <a:avLst/>
          </a:prstGeom>
          <a:noFill/>
          <a:ln w="0">
            <a:noFill/>
          </a:ln>
        </p:spPr>
        <p:style>
          <a:lnRef idx="0"/>
          <a:fillRef idx="0"/>
          <a:effectRef idx="0"/>
          <a:fontRef idx="minor"/>
        </p:style>
        <p:txBody>
          <a:bodyPr lIns="90000" rIns="90000" tIns="45000" bIns="45000">
            <a:noAutofit/>
          </a:bodyPr>
          <a:p>
            <a:pPr marL="228600" indent="-227160">
              <a:lnSpc>
                <a:spcPct val="90000"/>
              </a:lnSpc>
              <a:spcBef>
                <a:spcPts val="1001"/>
              </a:spcBef>
              <a:buClr>
                <a:srgbClr val="ffffff"/>
              </a:buClr>
              <a:buFont typeface="Arial"/>
              <a:buChar char="•"/>
            </a:pPr>
            <a:r>
              <a:rPr b="0" lang="en-US" sz="2200" spc="-1" strike="noStrike">
                <a:solidFill>
                  <a:srgbClr val="ffffff"/>
                </a:solidFill>
                <a:latin typeface="Century Gothic"/>
                <a:ea typeface="DejaVu Sans"/>
              </a:rPr>
              <a:t>Method that will extract values that meet criteria from an iterable.     </a:t>
            </a:r>
            <a:endParaRPr b="0" lang="en-US" sz="2200" spc="-1" strike="noStrike">
              <a:latin typeface="Arial"/>
            </a:endParaRPr>
          </a:p>
          <a:p>
            <a:pPr marL="228600" indent="-227160">
              <a:lnSpc>
                <a:spcPct val="90000"/>
              </a:lnSpc>
              <a:spcBef>
                <a:spcPts val="1001"/>
              </a:spcBef>
              <a:buClr>
                <a:srgbClr val="ffffff"/>
              </a:buClr>
              <a:buFont typeface="Arial"/>
              <a:buChar char="•"/>
            </a:pPr>
            <a:r>
              <a:rPr b="0" lang="en-US" sz="2200" spc="-1" strike="noStrike">
                <a:solidFill>
                  <a:srgbClr val="ffffff"/>
                </a:solidFill>
                <a:latin typeface="Century Gothic"/>
                <a:ea typeface="DejaVu Sans"/>
              </a:rPr>
              <a:t>The resulting list returned from this   will return an iterator that contains   the values that returned true.  </a:t>
            </a:r>
            <a:endParaRPr b="0" lang="en-US" sz="2200" spc="-1" strike="noStrike">
              <a:latin typeface="Arial"/>
            </a:endParaRPr>
          </a:p>
        </p:txBody>
      </p:sp>
      <p:sp>
        <p:nvSpPr>
          <p:cNvPr id="457" name="Content Placeholder 3"/>
          <p:cNvSpPr/>
          <p:nvPr/>
        </p:nvSpPr>
        <p:spPr>
          <a:xfrm>
            <a:off x="6172200" y="2194560"/>
            <a:ext cx="5332680" cy="4022640"/>
          </a:xfrm>
          <a:prstGeom prst="rect">
            <a:avLst/>
          </a:prstGeom>
          <a:noFill/>
          <a:ln w="0">
            <a:noFill/>
          </a:ln>
        </p:spPr>
        <p:style>
          <a:lnRef idx="0"/>
          <a:fillRef idx="0"/>
          <a:effectRef idx="0"/>
          <a:fontRef idx="minor"/>
        </p:style>
      </p:sp>
      <p:pic>
        <p:nvPicPr>
          <p:cNvPr id="458" name="Picture 4" descr=""/>
          <p:cNvPicPr/>
          <p:nvPr/>
        </p:nvPicPr>
        <p:blipFill>
          <a:blip r:embed="rId1"/>
          <a:stretch/>
        </p:blipFill>
        <p:spPr>
          <a:xfrm>
            <a:off x="6121440" y="2194560"/>
            <a:ext cx="5383440" cy="2487600"/>
          </a:xfrm>
          <a:prstGeom prst="rect">
            <a:avLst/>
          </a:prstGeom>
          <a:ln w="0">
            <a:noFill/>
          </a:ln>
        </p:spPr>
      </p:pic>
    </p:spTree>
  </p:cSld>
  <mc:AlternateContent>
    <mc:Choice Requires="p14">
      <p:transition spd="slow" p14:dur="2000"/>
    </mc:Choice>
    <mc:Fallback>
      <p:transition spd="slow"/>
    </mc:Fallback>
  </mc:AlternateContent>
</p:sld>
</file>

<file path=ppt/slides/slide7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9" name="Title 1"/>
          <p:cNvSpPr/>
          <p:nvPr/>
        </p:nvSpPr>
        <p:spPr>
          <a:xfrm>
            <a:off x="2895480" y="764280"/>
            <a:ext cx="8609040" cy="1291680"/>
          </a:xfrm>
          <a:prstGeom prst="rect">
            <a:avLst/>
          </a:prstGeom>
          <a:noFill/>
          <a:ln w="0">
            <a:noFill/>
          </a:ln>
        </p:spPr>
        <p:style>
          <a:lnRef idx="0"/>
          <a:fillRef idx="0"/>
          <a:effectRef idx="0"/>
          <a:fontRef idx="minor"/>
        </p:style>
        <p:txBody>
          <a:bodyPr lIns="90000" rIns="90000" tIns="45000" bIns="45000" anchor="ctr">
            <a:noAutofit/>
          </a:bodyPr>
          <a:p>
            <a:pPr algn="r">
              <a:lnSpc>
                <a:spcPct val="90000"/>
              </a:lnSpc>
            </a:pPr>
            <a:r>
              <a:rPr b="0" lang="en-US" sz="4000" spc="-1" strike="noStrike" cap="all">
                <a:solidFill>
                  <a:srgbClr val="ffffff"/>
                </a:solidFill>
                <a:latin typeface="Century Gothic"/>
                <a:ea typeface="DejaVu Sans"/>
              </a:rPr>
              <a:t>Reduce()</a:t>
            </a:r>
            <a:endParaRPr b="0" lang="en-US" sz="4000" spc="-1" strike="noStrike">
              <a:latin typeface="Arial"/>
            </a:endParaRPr>
          </a:p>
        </p:txBody>
      </p:sp>
      <p:sp>
        <p:nvSpPr>
          <p:cNvPr id="460" name="Content Placeholder 2"/>
          <p:cNvSpPr/>
          <p:nvPr/>
        </p:nvSpPr>
        <p:spPr>
          <a:xfrm>
            <a:off x="685800" y="2194560"/>
            <a:ext cx="10819080" cy="4022640"/>
          </a:xfrm>
          <a:prstGeom prst="rect">
            <a:avLst/>
          </a:prstGeom>
          <a:noFill/>
          <a:ln w="0">
            <a:noFill/>
          </a:ln>
        </p:spPr>
        <p:style>
          <a:lnRef idx="0"/>
          <a:fillRef idx="0"/>
          <a:effectRef idx="0"/>
          <a:fontRef idx="minor"/>
        </p:style>
        <p:txBody>
          <a:bodyPr lIns="90000" rIns="90000" tIns="45000" bIns="45000">
            <a:normAutofit/>
          </a:bodyPr>
          <a:p>
            <a:pPr>
              <a:lnSpc>
                <a:spcPct val="90000"/>
              </a:lnSpc>
              <a:spcBef>
                <a:spcPts val="1001"/>
              </a:spcBef>
              <a:tabLst>
                <a:tab algn="l" pos="0"/>
              </a:tabLst>
            </a:pPr>
            <a:r>
              <a:rPr b="0" lang="en-US" sz="2200" spc="-1" strike="noStrike">
                <a:solidFill>
                  <a:srgbClr val="ffffff"/>
                </a:solidFill>
                <a:latin typeface="Century Gothic"/>
                <a:ea typeface="DejaVu Sans"/>
              </a:rPr>
              <a:t>Method that will perform cumulative tasks on an iterable. Where map() applies individually to each item passed into the iterable, reduce() will:</a:t>
            </a:r>
            <a:endParaRPr b="0" lang="en-US" sz="2200" spc="-1" strike="noStrike">
              <a:latin typeface="Arial"/>
            </a:endParaRPr>
          </a:p>
          <a:p>
            <a:pPr>
              <a:lnSpc>
                <a:spcPct val="90000"/>
              </a:lnSpc>
              <a:spcBef>
                <a:spcPts val="1001"/>
              </a:spcBef>
              <a:tabLst>
                <a:tab algn="l" pos="0"/>
              </a:tabLst>
            </a:pPr>
            <a:endParaRPr b="0" lang="en-US" sz="2200" spc="-1" strike="noStrike">
              <a:latin typeface="Arial"/>
            </a:endParaRPr>
          </a:p>
          <a:p>
            <a:pPr lvl="1" marL="685800" indent="-227160">
              <a:lnSpc>
                <a:spcPct val="90000"/>
              </a:lnSpc>
              <a:spcBef>
                <a:spcPts val="499"/>
              </a:spcBef>
              <a:buClr>
                <a:srgbClr val="ffffff"/>
              </a:buClr>
              <a:buFont typeface="Arial"/>
              <a:buChar char="•"/>
              <a:tabLst>
                <a:tab algn="l" pos="0"/>
              </a:tabLst>
            </a:pPr>
            <a:r>
              <a:rPr b="0" lang="en-US" sz="2000" spc="-1" strike="noStrike">
                <a:solidFill>
                  <a:srgbClr val="ffffff"/>
                </a:solidFill>
                <a:latin typeface="Century Gothic"/>
                <a:ea typeface="DejaVu Sans"/>
              </a:rPr>
              <a:t>During the first step it will take the first two elements and apply it to the function.</a:t>
            </a:r>
            <a:endParaRPr b="0" lang="en-US" sz="2000" spc="-1" strike="noStrike">
              <a:latin typeface="Arial"/>
            </a:endParaRPr>
          </a:p>
          <a:p>
            <a:pPr>
              <a:lnSpc>
                <a:spcPct val="100000"/>
              </a:lnSpc>
              <a:tabLst>
                <a:tab algn="l" pos="0"/>
              </a:tabLst>
            </a:pPr>
            <a:endParaRPr b="0" lang="en-US" sz="2000" spc="-1" strike="noStrike">
              <a:latin typeface="Arial"/>
            </a:endParaRPr>
          </a:p>
          <a:p>
            <a:pPr lvl="1" marL="685800" indent="-227160">
              <a:lnSpc>
                <a:spcPct val="90000"/>
              </a:lnSpc>
              <a:spcBef>
                <a:spcPts val="499"/>
              </a:spcBef>
              <a:buClr>
                <a:srgbClr val="ffffff"/>
              </a:buClr>
              <a:buFont typeface="Arial"/>
              <a:buChar char="•"/>
              <a:tabLst>
                <a:tab algn="l" pos="0"/>
              </a:tabLst>
            </a:pPr>
            <a:r>
              <a:rPr b="0" lang="en-US" sz="2000" spc="-1" strike="noStrike">
                <a:solidFill>
                  <a:srgbClr val="ffffff"/>
                </a:solidFill>
                <a:latin typeface="Century Gothic"/>
                <a:ea typeface="DejaVu Sans"/>
              </a:rPr>
              <a:t>For the second iteration it will take the results of the first call and the third item in the iterable and call the function.</a:t>
            </a:r>
            <a:endParaRPr b="0" lang="en-US" sz="2000" spc="-1" strike="noStrike">
              <a:latin typeface="Arial"/>
            </a:endParaRPr>
          </a:p>
          <a:p>
            <a:pPr marL="457200">
              <a:lnSpc>
                <a:spcPct val="90000"/>
              </a:lnSpc>
              <a:spcBef>
                <a:spcPts val="499"/>
              </a:spcBef>
              <a:tabLst>
                <a:tab algn="l" pos="0"/>
              </a:tabLst>
            </a:pPr>
            <a:endParaRPr b="0" lang="en-US" sz="2000" spc="-1" strike="noStrike">
              <a:latin typeface="Arial"/>
            </a:endParaRPr>
          </a:p>
          <a:p>
            <a:pPr lvl="1" marL="685800" indent="-227160">
              <a:lnSpc>
                <a:spcPct val="90000"/>
              </a:lnSpc>
              <a:spcBef>
                <a:spcPts val="499"/>
              </a:spcBef>
              <a:buClr>
                <a:srgbClr val="ffffff"/>
              </a:buClr>
              <a:buFont typeface="Arial"/>
              <a:buChar char="•"/>
              <a:tabLst>
                <a:tab algn="l" pos="0"/>
              </a:tabLst>
            </a:pPr>
            <a:r>
              <a:rPr b="0" lang="en-US" sz="2000" spc="-1" strike="noStrike">
                <a:solidFill>
                  <a:srgbClr val="ffffff"/>
                </a:solidFill>
                <a:latin typeface="Century Gothic"/>
                <a:ea typeface="DejaVu Sans"/>
              </a:rPr>
              <a:t>The process continues until there are no more items and the final result is returned.</a:t>
            </a:r>
            <a:endParaRPr b="0" lang="en-US" sz="2000" spc="-1" strike="noStrike">
              <a:latin typeface="Arial"/>
            </a:endParaRPr>
          </a:p>
        </p:txBody>
      </p:sp>
    </p:spTree>
  </p:cSld>
  <mc:AlternateContent>
    <mc:Choice Requires="p14">
      <p:transition spd="slow" p14:dur="2000"/>
    </mc:Choice>
    <mc:Fallback>
      <p:transition spd="slow"/>
    </mc:Fallback>
  </mc:AlternateContent>
</p:sld>
</file>

<file path=ppt/slides/slide7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1" name="Title 1"/>
          <p:cNvSpPr/>
          <p:nvPr/>
        </p:nvSpPr>
        <p:spPr>
          <a:xfrm>
            <a:off x="2895480" y="764280"/>
            <a:ext cx="8609040" cy="1291680"/>
          </a:xfrm>
          <a:prstGeom prst="rect">
            <a:avLst/>
          </a:prstGeom>
          <a:noFill/>
          <a:ln w="0">
            <a:noFill/>
          </a:ln>
        </p:spPr>
        <p:style>
          <a:lnRef idx="0"/>
          <a:fillRef idx="0"/>
          <a:effectRef idx="0"/>
          <a:fontRef idx="minor"/>
        </p:style>
        <p:txBody>
          <a:bodyPr lIns="90000" rIns="90000" tIns="45000" bIns="45000" anchor="ctr">
            <a:noAutofit/>
          </a:bodyPr>
          <a:p>
            <a:pPr algn="r">
              <a:lnSpc>
                <a:spcPct val="90000"/>
              </a:lnSpc>
            </a:pPr>
            <a:r>
              <a:rPr b="0" lang="en-US" sz="4000" spc="-1" strike="noStrike" cap="all">
                <a:solidFill>
                  <a:srgbClr val="ffffff"/>
                </a:solidFill>
                <a:latin typeface="Century Gothic"/>
                <a:ea typeface="DejaVu Sans"/>
              </a:rPr>
              <a:t>Map example</a:t>
            </a:r>
            <a:endParaRPr b="0" lang="en-US" sz="4000" spc="-1" strike="noStrike">
              <a:latin typeface="Arial"/>
            </a:endParaRPr>
          </a:p>
        </p:txBody>
      </p:sp>
      <p:sp>
        <p:nvSpPr>
          <p:cNvPr id="462" name="Content Placeholder 2"/>
          <p:cNvSpPr/>
          <p:nvPr/>
        </p:nvSpPr>
        <p:spPr>
          <a:xfrm>
            <a:off x="685800" y="2194560"/>
            <a:ext cx="10819080" cy="4022640"/>
          </a:xfrm>
          <a:prstGeom prst="rect">
            <a:avLst/>
          </a:prstGeom>
          <a:noFill/>
          <a:ln w="0">
            <a:noFill/>
          </a:ln>
        </p:spPr>
        <p:style>
          <a:lnRef idx="0"/>
          <a:fillRef idx="0"/>
          <a:effectRef idx="0"/>
          <a:fontRef idx="minor"/>
        </p:style>
      </p:sp>
      <p:pic>
        <p:nvPicPr>
          <p:cNvPr id="463" name="Picture 3" descr=""/>
          <p:cNvPicPr/>
          <p:nvPr/>
        </p:nvPicPr>
        <p:blipFill>
          <a:blip r:embed="rId1"/>
          <a:stretch/>
        </p:blipFill>
        <p:spPr>
          <a:xfrm>
            <a:off x="3524400" y="2851200"/>
            <a:ext cx="5142240" cy="1154160"/>
          </a:xfrm>
          <a:prstGeom prst="rect">
            <a:avLst/>
          </a:prstGeom>
          <a:ln w="0">
            <a:noFill/>
          </a:ln>
        </p:spPr>
      </p:pic>
    </p:spTree>
  </p:cSld>
  <mc:AlternateContent>
    <mc:Choice Requires="p14">
      <p:transition spd="slow" p14:dur="2000"/>
    </mc:Choice>
    <mc:Fallback>
      <p:transition spd="slow"/>
    </mc:Fallback>
  </mc:AlternateContent>
</p:sld>
</file>

<file path=ppt/slides/slide7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gradFill rotWithShape="0">
          <a:gsLst>
            <a:gs pos="0">
              <a:srgbClr val="515151"/>
            </a:gs>
            <a:gs pos="100000">
              <a:srgbClr val="2d2d2d"/>
            </a:gs>
          </a:gsLst>
          <a:lin ang="5400000"/>
        </a:gradFill>
      </p:bgPr>
    </p:bg>
    <p:spTree>
      <p:nvGrpSpPr>
        <p:cNvPr id="1" name=""/>
        <p:cNvGrpSpPr/>
        <p:nvPr/>
      </p:nvGrpSpPr>
      <p:grpSpPr>
        <a:xfrm>
          <a:off x="0" y="0"/>
          <a:ext cx="0" cy="0"/>
          <a:chOff x="0" y="0"/>
          <a:chExt cx="0" cy="0"/>
        </a:xfrm>
      </p:grpSpPr>
      <p:pic>
        <p:nvPicPr>
          <p:cNvPr id="464" name="Picture 18" descr=""/>
          <p:cNvPicPr/>
          <p:nvPr/>
        </p:nvPicPr>
        <p:blipFill>
          <a:blip r:embed="rId1"/>
          <a:stretch/>
        </p:blipFill>
        <p:spPr>
          <a:xfrm>
            <a:off x="0" y="0"/>
            <a:ext cx="12190680" cy="1440000"/>
          </a:xfrm>
          <a:prstGeom prst="rect">
            <a:avLst/>
          </a:prstGeom>
          <a:ln w="0">
            <a:noFill/>
          </a:ln>
        </p:spPr>
      </p:pic>
      <p:sp>
        <p:nvSpPr>
          <p:cNvPr id="465" name="Rectangle 20"/>
          <p:cNvSpPr/>
          <p:nvPr/>
        </p:nvSpPr>
        <p:spPr>
          <a:xfrm>
            <a:off x="0" y="0"/>
            <a:ext cx="12190680" cy="6856560"/>
          </a:xfrm>
          <a:prstGeom prst="rect">
            <a:avLst/>
          </a:prstGeom>
          <a:gradFill rotWithShape="0">
            <a:gsLst>
              <a:gs pos="0">
                <a:srgbClr val="515151"/>
              </a:gs>
              <a:gs pos="100000">
                <a:srgbClr val="2d2d2d"/>
              </a:gs>
            </a:gsLst>
            <a:lin ang="5400000"/>
          </a:gradFill>
          <a:ln w="12600">
            <a:noFill/>
          </a:ln>
        </p:spPr>
        <p:style>
          <a:lnRef idx="0"/>
          <a:fillRef idx="0"/>
          <a:effectRef idx="0"/>
          <a:fontRef idx="minor"/>
        </p:style>
      </p:sp>
      <p:sp>
        <p:nvSpPr>
          <p:cNvPr id="466" name="Title 1"/>
          <p:cNvSpPr/>
          <p:nvPr/>
        </p:nvSpPr>
        <p:spPr>
          <a:xfrm>
            <a:off x="683640" y="764280"/>
            <a:ext cx="3172320" cy="5214600"/>
          </a:xfrm>
          <a:prstGeom prst="rect">
            <a:avLst/>
          </a:prstGeom>
          <a:noFill/>
          <a:ln w="0">
            <a:noFill/>
          </a:ln>
        </p:spPr>
        <p:style>
          <a:lnRef idx="0"/>
          <a:fillRef idx="0"/>
          <a:effectRef idx="0"/>
          <a:fontRef idx="minor"/>
        </p:style>
        <p:txBody>
          <a:bodyPr lIns="90000" rIns="90000" tIns="45000" bIns="45000" anchor="ctr">
            <a:normAutofit/>
          </a:bodyPr>
          <a:p>
            <a:pPr algn="r">
              <a:lnSpc>
                <a:spcPct val="90000"/>
              </a:lnSpc>
            </a:pPr>
            <a:r>
              <a:rPr b="0" lang="en-US" sz="4000" spc="-1" strike="noStrike" cap="all">
                <a:solidFill>
                  <a:srgbClr val="ffffff"/>
                </a:solidFill>
                <a:latin typeface="Century Gothic"/>
                <a:ea typeface="DejaVu Sans"/>
              </a:rPr>
              <a:t>Module 5</a:t>
            </a:r>
            <a:endParaRPr b="0" lang="en-US" sz="4000" spc="-1" strike="noStrike">
              <a:latin typeface="Arial"/>
            </a:endParaRPr>
          </a:p>
        </p:txBody>
      </p:sp>
      <p:sp>
        <p:nvSpPr>
          <p:cNvPr id="467" name="Straight Connector 22"/>
          <p:cNvSpPr/>
          <p:nvPr/>
        </p:nvSpPr>
        <p:spPr>
          <a:xfrm>
            <a:off x="4127040" y="1923480"/>
            <a:ext cx="360" cy="3017520"/>
          </a:xfrm>
          <a:prstGeom prst="line">
            <a:avLst/>
          </a:prstGeom>
          <a:ln w="19080">
            <a:solidFill>
              <a:srgbClr val="df2e28"/>
            </a:solidFill>
            <a:round/>
          </a:ln>
        </p:spPr>
        <p:style>
          <a:lnRef idx="0"/>
          <a:fillRef idx="0"/>
          <a:effectRef idx="0"/>
          <a:fontRef idx="minor"/>
        </p:style>
      </p:sp>
      <p:sp>
        <p:nvSpPr>
          <p:cNvPr id="468" name="Text Placeholder 2"/>
          <p:cNvSpPr/>
          <p:nvPr/>
        </p:nvSpPr>
        <p:spPr>
          <a:xfrm>
            <a:off x="4370040" y="764280"/>
            <a:ext cx="7085160" cy="5214600"/>
          </a:xfrm>
          <a:prstGeom prst="rect">
            <a:avLst/>
          </a:prstGeom>
          <a:noFill/>
          <a:ln w="0">
            <a:noFill/>
          </a:ln>
        </p:spPr>
        <p:style>
          <a:lnRef idx="0"/>
          <a:fillRef idx="0"/>
          <a:effectRef idx="0"/>
          <a:fontRef idx="minor"/>
        </p:style>
        <p:txBody>
          <a:bodyPr lIns="90000" rIns="90000" tIns="45000" bIns="45000" anchor="ctr">
            <a:normAutofit/>
          </a:bodyPr>
          <a:p>
            <a:pPr>
              <a:lnSpc>
                <a:spcPct val="90000"/>
              </a:lnSpc>
              <a:spcBef>
                <a:spcPts val="1001"/>
              </a:spcBef>
              <a:tabLst>
                <a:tab algn="l" pos="0"/>
              </a:tabLst>
            </a:pPr>
            <a:r>
              <a:rPr b="0" lang="en-US" sz="4000" spc="-1" strike="noStrike">
                <a:solidFill>
                  <a:srgbClr val="ffffff"/>
                </a:solidFill>
                <a:latin typeface="Century Gothic"/>
                <a:ea typeface="DejaVu Sans"/>
              </a:rPr>
              <a:t>Lambdas and List</a:t>
            </a:r>
            <a:endParaRPr b="0" lang="en-US" sz="4000" spc="-1" strike="noStrike">
              <a:latin typeface="Arial"/>
            </a:endParaRPr>
          </a:p>
          <a:p>
            <a:pPr>
              <a:lnSpc>
                <a:spcPct val="90000"/>
              </a:lnSpc>
              <a:spcBef>
                <a:spcPts val="1001"/>
              </a:spcBef>
              <a:tabLst>
                <a:tab algn="l" pos="0"/>
              </a:tabLst>
            </a:pPr>
            <a:r>
              <a:rPr b="0" lang="en-US" sz="4000" spc="-1" strike="noStrike">
                <a:solidFill>
                  <a:srgbClr val="ffffff"/>
                </a:solidFill>
                <a:latin typeface="Century Gothic"/>
                <a:ea typeface="DejaVu Sans"/>
              </a:rPr>
              <a:t>Comprehensions</a:t>
            </a:r>
            <a:endParaRPr b="0" lang="en-US" sz="4000" spc="-1" strike="noStrike">
              <a:latin typeface="Arial"/>
            </a:endParaRPr>
          </a:p>
        </p:txBody>
      </p:sp>
    </p:spTree>
  </p:cSld>
  <mc:AlternateContent>
    <mc:Choice Requires="p14">
      <p:transition spd="slow" p14:dur="2000"/>
    </mc:Choice>
    <mc:Fallback>
      <p:transition spd="slow"/>
    </mc:Fallback>
  </mc:AlternateContent>
</p:sld>
</file>

<file path=ppt/slides/slide7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9" name="Title 1"/>
          <p:cNvSpPr/>
          <p:nvPr/>
        </p:nvSpPr>
        <p:spPr>
          <a:xfrm>
            <a:off x="2895480" y="764280"/>
            <a:ext cx="8609040" cy="1291680"/>
          </a:xfrm>
          <a:prstGeom prst="rect">
            <a:avLst/>
          </a:prstGeom>
          <a:noFill/>
          <a:ln w="0">
            <a:noFill/>
          </a:ln>
        </p:spPr>
        <p:style>
          <a:lnRef idx="0"/>
          <a:fillRef idx="0"/>
          <a:effectRef idx="0"/>
          <a:fontRef idx="minor"/>
        </p:style>
        <p:txBody>
          <a:bodyPr lIns="90000" rIns="90000" tIns="45000" bIns="45000" anchor="ctr">
            <a:noAutofit/>
          </a:bodyPr>
          <a:p>
            <a:pPr algn="r">
              <a:lnSpc>
                <a:spcPct val="90000"/>
              </a:lnSpc>
            </a:pPr>
            <a:r>
              <a:rPr b="0" lang="en-US" sz="4000" spc="-1" strike="noStrike" cap="all">
                <a:solidFill>
                  <a:srgbClr val="ffffff"/>
                </a:solidFill>
                <a:latin typeface="Century Gothic"/>
                <a:ea typeface="DejaVu Sans"/>
              </a:rPr>
              <a:t>Lambdas</a:t>
            </a:r>
            <a:endParaRPr b="0" lang="en-US" sz="4000" spc="-1" strike="noStrike">
              <a:latin typeface="Arial"/>
            </a:endParaRPr>
          </a:p>
        </p:txBody>
      </p:sp>
      <p:sp>
        <p:nvSpPr>
          <p:cNvPr id="470" name="Content Placeholder 2"/>
          <p:cNvSpPr/>
          <p:nvPr/>
        </p:nvSpPr>
        <p:spPr>
          <a:xfrm>
            <a:off x="685800" y="2194560"/>
            <a:ext cx="10819080" cy="4022640"/>
          </a:xfrm>
          <a:prstGeom prst="rect">
            <a:avLst/>
          </a:prstGeom>
          <a:noFill/>
          <a:ln w="0">
            <a:noFill/>
          </a:ln>
        </p:spPr>
        <p:style>
          <a:lnRef idx="0"/>
          <a:fillRef idx="0"/>
          <a:effectRef idx="0"/>
          <a:fontRef idx="minor"/>
        </p:style>
        <p:txBody>
          <a:bodyPr lIns="90000" rIns="90000" tIns="45000" bIns="45000">
            <a:noAutofit/>
          </a:bodyPr>
          <a:p>
            <a:pPr marL="228600" indent="-227160">
              <a:lnSpc>
                <a:spcPct val="90000"/>
              </a:lnSpc>
              <a:spcBef>
                <a:spcPts val="1001"/>
              </a:spcBef>
              <a:buClr>
                <a:srgbClr val="ffffff"/>
              </a:buClr>
              <a:buFont typeface="Arial"/>
              <a:buChar char="•"/>
            </a:pPr>
            <a:r>
              <a:rPr b="0" lang="en-US" sz="2200" spc="-1" strike="noStrike">
                <a:solidFill>
                  <a:srgbClr val="ffffff"/>
                </a:solidFill>
                <a:latin typeface="Century Gothic"/>
                <a:ea typeface="DejaVu Sans"/>
              </a:rPr>
              <a:t>Lambdas are small anonymous functions</a:t>
            </a:r>
            <a:endParaRPr b="0" lang="en-US" sz="2200" spc="-1" strike="noStrike">
              <a:latin typeface="Arial"/>
            </a:endParaRPr>
          </a:p>
          <a:p>
            <a:pPr marL="228600" indent="-227160">
              <a:lnSpc>
                <a:spcPct val="90000"/>
              </a:lnSpc>
              <a:spcBef>
                <a:spcPts val="1001"/>
              </a:spcBef>
              <a:buClr>
                <a:srgbClr val="ffffff"/>
              </a:buClr>
              <a:buFont typeface="Arial"/>
              <a:buChar char="•"/>
            </a:pPr>
            <a:r>
              <a:rPr b="0" lang="en-US" sz="2200" spc="-1" strike="noStrike">
                <a:solidFill>
                  <a:srgbClr val="ffffff"/>
                </a:solidFill>
                <a:latin typeface="Century Gothic"/>
                <a:ea typeface="DejaVu Sans"/>
              </a:rPr>
              <a:t>These a anonymous functions are defined by the </a:t>
            </a:r>
            <a:r>
              <a:rPr b="0" i="1" lang="en-US" sz="2200" spc="-1" strike="noStrike">
                <a:solidFill>
                  <a:srgbClr val="ffffff"/>
                </a:solidFill>
                <a:latin typeface="Century Gothic"/>
                <a:ea typeface="DejaVu Sans"/>
              </a:rPr>
              <a:t>*variables*</a:t>
            </a:r>
            <a:r>
              <a:rPr b="0" lang="en-US" sz="2200" spc="-1" strike="noStrike">
                <a:solidFill>
                  <a:srgbClr val="ffffff"/>
                </a:solidFill>
                <a:latin typeface="Century Gothic"/>
                <a:ea typeface="DejaVu Sans"/>
              </a:rPr>
              <a:t> they require and the </a:t>
            </a:r>
            <a:r>
              <a:rPr b="0" i="1" lang="en-US" sz="2200" spc="-1" strike="noStrike">
                <a:solidFill>
                  <a:srgbClr val="ffffff"/>
                </a:solidFill>
                <a:latin typeface="Century Gothic"/>
                <a:ea typeface="DejaVu Sans"/>
              </a:rPr>
              <a:t>*expression*</a:t>
            </a:r>
            <a:r>
              <a:rPr b="0" lang="en-US" sz="2200" spc="-1" strike="noStrike">
                <a:solidFill>
                  <a:srgbClr val="ffffff"/>
                </a:solidFill>
                <a:latin typeface="Century Gothic"/>
                <a:ea typeface="DejaVu Sans"/>
              </a:rPr>
              <a:t> that represents the function. </a:t>
            </a: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endParaRPr b="0" lang="en-US" sz="2200" spc="-1" strike="noStrike">
              <a:latin typeface="Arial"/>
            </a:endParaRPr>
          </a:p>
          <a:p>
            <a:pPr>
              <a:lnSpc>
                <a:spcPct val="90000"/>
              </a:lnSpc>
              <a:spcBef>
                <a:spcPts val="1001"/>
              </a:spcBef>
            </a:pPr>
            <a:endParaRPr b="0" lang="en-US" sz="2200" spc="-1" strike="noStrike">
              <a:latin typeface="Arial"/>
            </a:endParaRPr>
          </a:p>
        </p:txBody>
      </p:sp>
      <p:sp>
        <p:nvSpPr>
          <p:cNvPr id="471" name="Rectangle 4"/>
          <p:cNvSpPr/>
          <p:nvPr/>
        </p:nvSpPr>
        <p:spPr>
          <a:xfrm>
            <a:off x="7201080" y="4206600"/>
            <a:ext cx="4475160" cy="91260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d4d4d4"/>
                </a:solidFill>
                <a:latin typeface="Menlo"/>
                <a:ea typeface="DejaVu Sans"/>
              </a:rPr>
              <a:t>l = </a:t>
            </a:r>
            <a:r>
              <a:rPr b="0" lang="en-US" sz="1800" spc="-1" strike="noStrike">
                <a:solidFill>
                  <a:srgbClr val="569cd6"/>
                </a:solidFill>
                <a:latin typeface="Menlo"/>
                <a:ea typeface="DejaVu Sans"/>
              </a:rPr>
              <a:t>lambda</a:t>
            </a:r>
            <a:r>
              <a:rPr b="0" lang="en-US" sz="1800" spc="-1" strike="noStrike">
                <a:solidFill>
                  <a:srgbClr val="d4d4d4"/>
                </a:solidFill>
                <a:latin typeface="Menlo"/>
                <a:ea typeface="DejaVu Sans"/>
              </a:rPr>
              <a:t> </a:t>
            </a:r>
            <a:r>
              <a:rPr b="0" lang="en-US" sz="1800" spc="-1" strike="noStrike">
                <a:solidFill>
                  <a:srgbClr val="9cdcfe"/>
                </a:solidFill>
                <a:latin typeface="Menlo"/>
                <a:ea typeface="DejaVu Sans"/>
              </a:rPr>
              <a:t>a</a:t>
            </a:r>
            <a:r>
              <a:rPr b="0" lang="en-US" sz="1800" spc="-1" strike="noStrike">
                <a:solidFill>
                  <a:srgbClr val="d4d4d4"/>
                </a:solidFill>
                <a:latin typeface="Menlo"/>
                <a:ea typeface="DejaVu Sans"/>
              </a:rPr>
              <a:t>, </a:t>
            </a:r>
            <a:r>
              <a:rPr b="0" lang="en-US" sz="1800" spc="-1" strike="noStrike">
                <a:solidFill>
                  <a:srgbClr val="9cdcfe"/>
                </a:solidFill>
                <a:latin typeface="Menlo"/>
                <a:ea typeface="DejaVu Sans"/>
              </a:rPr>
              <a:t>b</a:t>
            </a:r>
            <a:r>
              <a:rPr b="0" lang="en-US" sz="1800" spc="-1" strike="noStrike">
                <a:solidFill>
                  <a:srgbClr val="d4d4d4"/>
                </a:solidFill>
                <a:latin typeface="Menlo"/>
                <a:ea typeface="DejaVu Sans"/>
              </a:rPr>
              <a:t>, </a:t>
            </a:r>
            <a:r>
              <a:rPr b="0" lang="en-US" sz="1800" spc="-1" strike="noStrike">
                <a:solidFill>
                  <a:srgbClr val="9cdcfe"/>
                </a:solidFill>
                <a:latin typeface="Menlo"/>
                <a:ea typeface="DejaVu Sans"/>
              </a:rPr>
              <a:t>c</a:t>
            </a:r>
            <a:r>
              <a:rPr b="0" lang="en-US" sz="1800" spc="-1" strike="noStrike">
                <a:solidFill>
                  <a:srgbClr val="d4d4d4"/>
                </a:solidFill>
                <a:latin typeface="Menlo"/>
                <a:ea typeface="DejaVu Sans"/>
              </a:rPr>
              <a:t>: a + b + c</a:t>
            </a:r>
            <a:endParaRPr b="0" lang="en-US" sz="1800" spc="-1" strike="noStrike">
              <a:latin typeface="Arial"/>
            </a:endParaRPr>
          </a:p>
          <a:p>
            <a:pPr>
              <a:lnSpc>
                <a:spcPct val="100000"/>
              </a:lnSpc>
            </a:pPr>
            <a:r>
              <a:rPr b="0" lang="en-US" sz="1800" spc="-1" strike="noStrike">
                <a:solidFill>
                  <a:srgbClr val="6a9955"/>
                </a:solidFill>
                <a:latin typeface="Menlo"/>
                <a:ea typeface="DejaVu Sans"/>
              </a:rPr>
              <a:t># will print 9  </a:t>
            </a:r>
            <a:endParaRPr b="0" lang="en-US" sz="1800" spc="-1" strike="noStrike">
              <a:latin typeface="Arial"/>
            </a:endParaRPr>
          </a:p>
          <a:p>
            <a:pPr>
              <a:lnSpc>
                <a:spcPct val="100000"/>
              </a:lnSpc>
            </a:pPr>
            <a:r>
              <a:rPr b="0" lang="en-US" sz="1800" spc="-1" strike="noStrike">
                <a:solidFill>
                  <a:srgbClr val="dcdcaa"/>
                </a:solidFill>
                <a:latin typeface="Menlo"/>
                <a:ea typeface="DejaVu Sans"/>
              </a:rPr>
              <a:t>print</a:t>
            </a:r>
            <a:r>
              <a:rPr b="0" lang="en-US" sz="1800" spc="-1" strike="noStrike">
                <a:solidFill>
                  <a:srgbClr val="d4d4d4"/>
                </a:solidFill>
                <a:latin typeface="Menlo"/>
                <a:ea typeface="DejaVu Sans"/>
              </a:rPr>
              <a:t>(l(</a:t>
            </a:r>
            <a:r>
              <a:rPr b="0" lang="en-US" sz="1800" spc="-1" strike="noStrike">
                <a:solidFill>
                  <a:srgbClr val="b5cea8"/>
                </a:solidFill>
                <a:latin typeface="Menlo"/>
                <a:ea typeface="DejaVu Sans"/>
              </a:rPr>
              <a:t>2</a:t>
            </a:r>
            <a:r>
              <a:rPr b="0" lang="en-US" sz="1800" spc="-1" strike="noStrike">
                <a:solidFill>
                  <a:srgbClr val="d4d4d4"/>
                </a:solidFill>
                <a:latin typeface="Menlo"/>
                <a:ea typeface="DejaVu Sans"/>
              </a:rPr>
              <a:t>, </a:t>
            </a:r>
            <a:r>
              <a:rPr b="0" lang="en-US" sz="1800" spc="-1" strike="noStrike">
                <a:solidFill>
                  <a:srgbClr val="b5cea8"/>
                </a:solidFill>
                <a:latin typeface="Menlo"/>
                <a:ea typeface="DejaVu Sans"/>
              </a:rPr>
              <a:t>3</a:t>
            </a:r>
            <a:r>
              <a:rPr b="0" lang="en-US" sz="1800" spc="-1" strike="noStrike">
                <a:solidFill>
                  <a:srgbClr val="d4d4d4"/>
                </a:solidFill>
                <a:latin typeface="Menlo"/>
                <a:ea typeface="DejaVu Sans"/>
              </a:rPr>
              <a:t>, </a:t>
            </a:r>
            <a:r>
              <a:rPr b="0" lang="en-US" sz="1800" spc="-1" strike="noStrike">
                <a:solidFill>
                  <a:srgbClr val="b5cea8"/>
                </a:solidFill>
                <a:latin typeface="Menlo"/>
                <a:ea typeface="DejaVu Sans"/>
              </a:rPr>
              <a:t>4</a:t>
            </a:r>
            <a:r>
              <a:rPr b="0" lang="en-US" sz="1800" spc="-1" strike="noStrike">
                <a:solidFill>
                  <a:srgbClr val="d4d4d4"/>
                </a:solidFill>
                <a:latin typeface="Menlo"/>
                <a:ea typeface="DejaVu Sans"/>
              </a:rPr>
              <a:t>))       </a:t>
            </a:r>
            <a:endParaRPr b="0" lang="en-US" sz="1800" spc="-1" strike="noStrike">
              <a:latin typeface="Arial"/>
            </a:endParaRPr>
          </a:p>
        </p:txBody>
      </p:sp>
      <p:pic>
        <p:nvPicPr>
          <p:cNvPr id="472" name="" descr=""/>
          <p:cNvPicPr/>
          <p:nvPr/>
        </p:nvPicPr>
        <p:blipFill>
          <a:blip r:embed="rId1"/>
          <a:stretch/>
        </p:blipFill>
        <p:spPr>
          <a:xfrm>
            <a:off x="943200" y="3886200"/>
            <a:ext cx="5443200" cy="1827720"/>
          </a:xfrm>
          <a:prstGeom prst="rect">
            <a:avLst/>
          </a:prstGeom>
          <a:ln w="0">
            <a:noFill/>
          </a:ln>
        </p:spPr>
      </p:pic>
    </p:spTree>
  </p:cSld>
  <mc:AlternateContent>
    <mc:Choice Requires="p14">
      <p:transition spd="slow" p14:dur="2000"/>
    </mc:Choice>
    <mc:Fallback>
      <p:transition spd="slow"/>
    </mc:Fallback>
  </mc:AlternateContent>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nodeType="clickEffect" fill="hold" presetClass="entr" presetID="1">
                                  <p:stCondLst>
                                    <p:cond delay="0"/>
                                  </p:stCondLst>
                                  <p:childTnLst>
                                    <p:set>
                                      <p:cBhvr>
                                        <p:cTn id="6" dur="1" fill="hold">
                                          <p:stCondLst>
                                            <p:cond delay="0"/>
                                          </p:stCondLst>
                                        </p:cTn>
                                        <p:tgtEl>
                                          <p:spTgt spid="47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3" name="Title 1"/>
          <p:cNvSpPr/>
          <p:nvPr/>
        </p:nvSpPr>
        <p:spPr>
          <a:xfrm>
            <a:off x="2895480" y="764280"/>
            <a:ext cx="8609040" cy="1291680"/>
          </a:xfrm>
          <a:prstGeom prst="rect">
            <a:avLst/>
          </a:prstGeom>
          <a:noFill/>
          <a:ln w="0">
            <a:noFill/>
          </a:ln>
        </p:spPr>
        <p:style>
          <a:lnRef idx="0"/>
          <a:fillRef idx="0"/>
          <a:effectRef idx="0"/>
          <a:fontRef idx="minor"/>
        </p:style>
      </p:sp>
      <p:sp>
        <p:nvSpPr>
          <p:cNvPr id="474" name="Rectangle 4"/>
          <p:cNvSpPr/>
          <p:nvPr/>
        </p:nvSpPr>
        <p:spPr>
          <a:xfrm>
            <a:off x="685800" y="1569240"/>
            <a:ext cx="10819080" cy="502740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569cd6"/>
                </a:solidFill>
                <a:latin typeface="Menlo"/>
                <a:ea typeface="DejaVu Sans"/>
              </a:rPr>
              <a:t>def</a:t>
            </a:r>
            <a:r>
              <a:rPr b="0" lang="en-US" sz="1800" spc="-1" strike="noStrike">
                <a:solidFill>
                  <a:srgbClr val="d4d4d4"/>
                </a:solidFill>
                <a:latin typeface="Menlo"/>
                <a:ea typeface="DejaVu Sans"/>
              </a:rPr>
              <a:t> </a:t>
            </a:r>
            <a:r>
              <a:rPr b="0" lang="en-US" sz="1800" spc="-1" strike="noStrike">
                <a:solidFill>
                  <a:srgbClr val="dcdcaa"/>
                </a:solidFill>
                <a:latin typeface="Menlo"/>
                <a:ea typeface="DejaVu Sans"/>
              </a:rPr>
              <a:t>square</a:t>
            </a:r>
            <a:r>
              <a:rPr b="0" lang="en-US" sz="1800" spc="-1" strike="noStrike">
                <a:solidFill>
                  <a:srgbClr val="d4d4d4"/>
                </a:solidFill>
                <a:latin typeface="Menlo"/>
                <a:ea typeface="DejaVu Sans"/>
              </a:rPr>
              <a:t>(</a:t>
            </a:r>
            <a:r>
              <a:rPr b="0" lang="en-US" sz="1800" spc="-1" strike="noStrike">
                <a:solidFill>
                  <a:srgbClr val="9cdcfe"/>
                </a:solidFill>
                <a:latin typeface="Menlo"/>
                <a:ea typeface="DejaVu Sans"/>
              </a:rPr>
              <a:t>n</a:t>
            </a:r>
            <a:r>
              <a:rPr b="0" lang="en-US" sz="1800" spc="-1" strike="noStrike">
                <a:solidFill>
                  <a:srgbClr val="d4d4d4"/>
                </a:solidFill>
                <a:latin typeface="Menlo"/>
                <a:ea typeface="DejaVu Sans"/>
              </a:rPr>
              <a:t>):</a:t>
            </a:r>
            <a:endParaRPr b="0" lang="en-US" sz="1800" spc="-1" strike="noStrike">
              <a:latin typeface="Arial"/>
            </a:endParaRPr>
          </a:p>
          <a:p>
            <a:pPr>
              <a:lnSpc>
                <a:spcPct val="100000"/>
              </a:lnSpc>
            </a:pPr>
            <a:r>
              <a:rPr b="0" lang="en-US" sz="1800" spc="-1" strike="noStrike">
                <a:solidFill>
                  <a:srgbClr val="d4d4d4"/>
                </a:solidFill>
                <a:latin typeface="Menlo"/>
                <a:ea typeface="DejaVu Sans"/>
              </a:rPr>
              <a:t>    </a:t>
            </a:r>
            <a:r>
              <a:rPr b="0" lang="en-US" sz="1800" spc="-1" strike="noStrike">
                <a:solidFill>
                  <a:srgbClr val="c586c0"/>
                </a:solidFill>
                <a:latin typeface="Menlo"/>
                <a:ea typeface="DejaVu Sans"/>
              </a:rPr>
              <a:t>return</a:t>
            </a:r>
            <a:r>
              <a:rPr b="0" lang="en-US" sz="1800" spc="-1" strike="noStrike">
                <a:solidFill>
                  <a:srgbClr val="d4d4d4"/>
                </a:solidFill>
                <a:latin typeface="Menlo"/>
                <a:ea typeface="DejaVu Sans"/>
              </a:rPr>
              <a:t> n ** </a:t>
            </a:r>
            <a:r>
              <a:rPr b="0" lang="en-US" sz="1800" spc="-1" strike="noStrike">
                <a:solidFill>
                  <a:srgbClr val="b5cea8"/>
                </a:solidFill>
                <a:latin typeface="Menlo"/>
                <a:ea typeface="DejaVu Sans"/>
              </a:rPr>
              <a:t>2</a:t>
            </a:r>
            <a:endParaRPr b="0" lang="en-US" sz="1800" spc="-1" strike="noStrike">
              <a:latin typeface="Arial"/>
            </a:endParaRPr>
          </a:p>
          <a:p>
            <a:pPr>
              <a:lnSpc>
                <a:spcPct val="100000"/>
              </a:lnSpc>
            </a:pPr>
            <a:br/>
            <a:br/>
            <a:r>
              <a:rPr b="0" lang="en-US" sz="1800" spc="-1" strike="noStrike">
                <a:solidFill>
                  <a:srgbClr val="d4d4d4"/>
                </a:solidFill>
                <a:latin typeface="Menlo"/>
                <a:ea typeface="DejaVu Sans"/>
              </a:rPr>
              <a:t>numbers = [</a:t>
            </a:r>
            <a:r>
              <a:rPr b="0" lang="en-US" sz="1800" spc="-1" strike="noStrike">
                <a:solidFill>
                  <a:srgbClr val="b5cea8"/>
                </a:solidFill>
                <a:latin typeface="Menlo"/>
                <a:ea typeface="DejaVu Sans"/>
              </a:rPr>
              <a:t>1</a:t>
            </a:r>
            <a:r>
              <a:rPr b="0" lang="en-US" sz="1800" spc="-1" strike="noStrike">
                <a:solidFill>
                  <a:srgbClr val="d4d4d4"/>
                </a:solidFill>
                <a:latin typeface="Menlo"/>
                <a:ea typeface="DejaVu Sans"/>
              </a:rPr>
              <a:t>, </a:t>
            </a:r>
            <a:r>
              <a:rPr b="0" lang="en-US" sz="1800" spc="-1" strike="noStrike">
                <a:solidFill>
                  <a:srgbClr val="b5cea8"/>
                </a:solidFill>
                <a:latin typeface="Menlo"/>
                <a:ea typeface="DejaVu Sans"/>
              </a:rPr>
              <a:t>2</a:t>
            </a:r>
            <a:r>
              <a:rPr b="0" lang="en-US" sz="1800" spc="-1" strike="noStrike">
                <a:solidFill>
                  <a:srgbClr val="d4d4d4"/>
                </a:solidFill>
                <a:latin typeface="Menlo"/>
                <a:ea typeface="DejaVu Sans"/>
              </a:rPr>
              <a:t>, </a:t>
            </a:r>
            <a:r>
              <a:rPr b="0" lang="en-US" sz="1800" spc="-1" strike="noStrike">
                <a:solidFill>
                  <a:srgbClr val="b5cea8"/>
                </a:solidFill>
                <a:latin typeface="Menlo"/>
                <a:ea typeface="DejaVu Sans"/>
              </a:rPr>
              <a:t>3</a:t>
            </a:r>
            <a:r>
              <a:rPr b="0" lang="en-US" sz="1800" spc="-1" strike="noStrike">
                <a:solidFill>
                  <a:srgbClr val="d4d4d4"/>
                </a:solidFill>
                <a:latin typeface="Menlo"/>
                <a:ea typeface="DejaVu Sans"/>
              </a:rPr>
              <a:t>, </a:t>
            </a:r>
            <a:r>
              <a:rPr b="0" lang="en-US" sz="1800" spc="-1" strike="noStrike">
                <a:solidFill>
                  <a:srgbClr val="b5cea8"/>
                </a:solidFill>
                <a:latin typeface="Menlo"/>
                <a:ea typeface="DejaVu Sans"/>
              </a:rPr>
              <a:t>4</a:t>
            </a:r>
            <a:r>
              <a:rPr b="0" lang="en-US" sz="1800" spc="-1" strike="noStrike">
                <a:solidFill>
                  <a:srgbClr val="d4d4d4"/>
                </a:solidFill>
                <a:latin typeface="Menlo"/>
                <a:ea typeface="DejaVu Sans"/>
              </a:rPr>
              <a:t>, </a:t>
            </a:r>
            <a:r>
              <a:rPr b="0" lang="en-US" sz="1800" spc="-1" strike="noStrike">
                <a:solidFill>
                  <a:srgbClr val="b5cea8"/>
                </a:solidFill>
                <a:latin typeface="Menlo"/>
                <a:ea typeface="DejaVu Sans"/>
              </a:rPr>
              <a:t>5</a:t>
            </a:r>
            <a:r>
              <a:rPr b="0" lang="en-US" sz="1800" spc="-1" strike="noStrike">
                <a:solidFill>
                  <a:srgbClr val="d4d4d4"/>
                </a:solidFill>
                <a:latin typeface="Menlo"/>
                <a:ea typeface="DejaVu Sans"/>
              </a:rPr>
              <a:t>, </a:t>
            </a:r>
            <a:r>
              <a:rPr b="0" lang="en-US" sz="1800" spc="-1" strike="noStrike">
                <a:solidFill>
                  <a:srgbClr val="b5cea8"/>
                </a:solidFill>
                <a:latin typeface="Menlo"/>
                <a:ea typeface="DejaVu Sans"/>
              </a:rPr>
              <a:t>6</a:t>
            </a:r>
            <a:r>
              <a:rPr b="0" lang="en-US" sz="1800" spc="-1" strike="noStrike">
                <a:solidFill>
                  <a:srgbClr val="d4d4d4"/>
                </a:solidFill>
                <a:latin typeface="Menlo"/>
                <a:ea typeface="DejaVu Sans"/>
              </a:rPr>
              <a:t>, </a:t>
            </a:r>
            <a:r>
              <a:rPr b="0" lang="en-US" sz="1800" spc="-1" strike="noStrike">
                <a:solidFill>
                  <a:srgbClr val="b5cea8"/>
                </a:solidFill>
                <a:latin typeface="Menlo"/>
                <a:ea typeface="DejaVu Sans"/>
              </a:rPr>
              <a:t>7</a:t>
            </a:r>
            <a:r>
              <a:rPr b="0" lang="en-US" sz="1800" spc="-1" strike="noStrike">
                <a:solidFill>
                  <a:srgbClr val="d4d4d4"/>
                </a:solidFill>
                <a:latin typeface="Menlo"/>
                <a:ea typeface="DejaVu Sans"/>
              </a:rPr>
              <a:t>, </a:t>
            </a:r>
            <a:r>
              <a:rPr b="0" lang="en-US" sz="1800" spc="-1" strike="noStrike">
                <a:solidFill>
                  <a:srgbClr val="b5cea8"/>
                </a:solidFill>
                <a:latin typeface="Menlo"/>
                <a:ea typeface="DejaVu Sans"/>
              </a:rPr>
              <a:t>8</a:t>
            </a:r>
            <a:r>
              <a:rPr b="0" lang="en-US" sz="1800" spc="-1" strike="noStrike">
                <a:solidFill>
                  <a:srgbClr val="d4d4d4"/>
                </a:solidFill>
                <a:latin typeface="Menlo"/>
                <a:ea typeface="DejaVu Sans"/>
              </a:rPr>
              <a:t>, </a:t>
            </a:r>
            <a:r>
              <a:rPr b="0" lang="en-US" sz="1800" spc="-1" strike="noStrike">
                <a:solidFill>
                  <a:srgbClr val="b5cea8"/>
                </a:solidFill>
                <a:latin typeface="Menlo"/>
                <a:ea typeface="DejaVu Sans"/>
              </a:rPr>
              <a:t>9</a:t>
            </a:r>
            <a:r>
              <a:rPr b="0" lang="en-US" sz="1800" spc="-1" strike="noStrike">
                <a:solidFill>
                  <a:srgbClr val="d4d4d4"/>
                </a:solidFill>
                <a:latin typeface="Menlo"/>
                <a:ea typeface="DejaVu Sans"/>
              </a:rPr>
              <a:t>, </a:t>
            </a:r>
            <a:r>
              <a:rPr b="0" lang="en-US" sz="1800" spc="-1" strike="noStrike">
                <a:solidFill>
                  <a:srgbClr val="b5cea8"/>
                </a:solidFill>
                <a:latin typeface="Menlo"/>
                <a:ea typeface="DejaVu Sans"/>
              </a:rPr>
              <a:t>10</a:t>
            </a:r>
            <a:r>
              <a:rPr b="0" lang="en-US" sz="1800" spc="-1" strike="noStrike">
                <a:solidFill>
                  <a:srgbClr val="d4d4d4"/>
                </a:solidFill>
                <a:latin typeface="Menlo"/>
                <a:ea typeface="DejaVu Sans"/>
              </a:rPr>
              <a:t>]</a:t>
            </a:r>
            <a:endParaRPr b="0" lang="en-US" sz="1800" spc="-1" strike="noStrike">
              <a:latin typeface="Arial"/>
            </a:endParaRPr>
          </a:p>
          <a:p>
            <a:pPr>
              <a:lnSpc>
                <a:spcPct val="100000"/>
              </a:lnSpc>
            </a:pPr>
            <a:br/>
            <a:r>
              <a:rPr b="0" lang="en-US" sz="1800" spc="-1" strike="noStrike">
                <a:solidFill>
                  <a:srgbClr val="6a9955"/>
                </a:solidFill>
                <a:latin typeface="Menlo"/>
                <a:ea typeface="DejaVu Sans"/>
              </a:rPr>
              <a:t># procedural code</a:t>
            </a:r>
            <a:endParaRPr b="0" lang="en-US" sz="1800" spc="-1" strike="noStrike">
              <a:latin typeface="Arial"/>
            </a:endParaRPr>
          </a:p>
          <a:p>
            <a:pPr>
              <a:lnSpc>
                <a:spcPct val="100000"/>
              </a:lnSpc>
            </a:pPr>
            <a:r>
              <a:rPr b="0" lang="en-US" sz="1800" spc="-1" strike="noStrike">
                <a:solidFill>
                  <a:srgbClr val="d4d4d4"/>
                </a:solidFill>
                <a:latin typeface="Menlo"/>
                <a:ea typeface="DejaVu Sans"/>
              </a:rPr>
              <a:t>squares = []</a:t>
            </a:r>
            <a:endParaRPr b="0" lang="en-US" sz="1800" spc="-1" strike="noStrike">
              <a:latin typeface="Arial"/>
            </a:endParaRPr>
          </a:p>
          <a:p>
            <a:pPr>
              <a:lnSpc>
                <a:spcPct val="100000"/>
              </a:lnSpc>
            </a:pPr>
            <a:r>
              <a:rPr b="0" lang="en-US" sz="1800" spc="-1" strike="noStrike">
                <a:solidFill>
                  <a:srgbClr val="c586c0"/>
                </a:solidFill>
                <a:latin typeface="Menlo"/>
                <a:ea typeface="DejaVu Sans"/>
              </a:rPr>
              <a:t>for</a:t>
            </a:r>
            <a:r>
              <a:rPr b="0" lang="en-US" sz="1800" spc="-1" strike="noStrike">
                <a:solidFill>
                  <a:srgbClr val="d4d4d4"/>
                </a:solidFill>
                <a:latin typeface="Menlo"/>
                <a:ea typeface="DejaVu Sans"/>
              </a:rPr>
              <a:t> n </a:t>
            </a:r>
            <a:r>
              <a:rPr b="0" lang="en-US" sz="1800" spc="-1" strike="noStrike">
                <a:solidFill>
                  <a:srgbClr val="569cd6"/>
                </a:solidFill>
                <a:latin typeface="Menlo"/>
                <a:ea typeface="DejaVu Sans"/>
              </a:rPr>
              <a:t>in</a:t>
            </a:r>
            <a:r>
              <a:rPr b="0" lang="en-US" sz="1800" spc="-1" strike="noStrike">
                <a:solidFill>
                  <a:srgbClr val="d4d4d4"/>
                </a:solidFill>
                <a:latin typeface="Menlo"/>
                <a:ea typeface="DejaVu Sans"/>
              </a:rPr>
              <a:t> numbers:</a:t>
            </a:r>
            <a:endParaRPr b="0" lang="en-US" sz="1800" spc="-1" strike="noStrike">
              <a:latin typeface="Arial"/>
            </a:endParaRPr>
          </a:p>
          <a:p>
            <a:pPr>
              <a:lnSpc>
                <a:spcPct val="100000"/>
              </a:lnSpc>
            </a:pPr>
            <a:r>
              <a:rPr b="0" lang="en-US" sz="1800" spc="-1" strike="noStrike">
                <a:solidFill>
                  <a:srgbClr val="d4d4d4"/>
                </a:solidFill>
                <a:latin typeface="Menlo"/>
                <a:ea typeface="DejaVu Sans"/>
              </a:rPr>
              <a:t>    </a:t>
            </a:r>
            <a:r>
              <a:rPr b="0" lang="en-US" sz="1800" spc="-1" strike="noStrike">
                <a:solidFill>
                  <a:srgbClr val="d4d4d4"/>
                </a:solidFill>
                <a:latin typeface="Menlo"/>
                <a:ea typeface="DejaVu Sans"/>
              </a:rPr>
              <a:t>squares.append(square(n))</a:t>
            </a:r>
            <a:endParaRPr b="0" lang="en-US" sz="1800" spc="-1" strike="noStrike">
              <a:latin typeface="Arial"/>
            </a:endParaRPr>
          </a:p>
          <a:p>
            <a:pPr>
              <a:lnSpc>
                <a:spcPct val="100000"/>
              </a:lnSpc>
            </a:pPr>
            <a:br/>
            <a:r>
              <a:rPr b="0" lang="en-US" sz="1800" spc="-1" strike="noStrike">
                <a:solidFill>
                  <a:srgbClr val="6a9955"/>
                </a:solidFill>
                <a:latin typeface="Menlo"/>
                <a:ea typeface="DejaVu Sans"/>
              </a:rPr>
              <a:t># using map</a:t>
            </a:r>
            <a:endParaRPr b="0" lang="en-US" sz="1800" spc="-1" strike="noStrike">
              <a:latin typeface="Arial"/>
            </a:endParaRPr>
          </a:p>
          <a:p>
            <a:pPr>
              <a:lnSpc>
                <a:spcPct val="100000"/>
              </a:lnSpc>
            </a:pPr>
            <a:r>
              <a:rPr b="0" lang="en-US" sz="1800" spc="-1" strike="noStrike">
                <a:solidFill>
                  <a:srgbClr val="d4d4d4"/>
                </a:solidFill>
                <a:latin typeface="Menlo"/>
                <a:ea typeface="DejaVu Sans"/>
              </a:rPr>
              <a:t>squares = </a:t>
            </a:r>
            <a:r>
              <a:rPr b="0" lang="en-US" sz="1800" spc="-1" strike="noStrike">
                <a:solidFill>
                  <a:srgbClr val="4ec9b0"/>
                </a:solidFill>
                <a:latin typeface="Menlo"/>
                <a:ea typeface="DejaVu Sans"/>
              </a:rPr>
              <a:t>list</a:t>
            </a:r>
            <a:r>
              <a:rPr b="0" lang="en-US" sz="1800" spc="-1" strike="noStrike">
                <a:solidFill>
                  <a:srgbClr val="d4d4d4"/>
                </a:solidFill>
                <a:latin typeface="Menlo"/>
                <a:ea typeface="DejaVu Sans"/>
              </a:rPr>
              <a:t>(</a:t>
            </a:r>
            <a:r>
              <a:rPr b="0" lang="en-US" sz="1800" spc="-1" strike="noStrike">
                <a:solidFill>
                  <a:srgbClr val="dcdcaa"/>
                </a:solidFill>
                <a:latin typeface="Menlo"/>
                <a:ea typeface="DejaVu Sans"/>
              </a:rPr>
              <a:t>map</a:t>
            </a:r>
            <a:r>
              <a:rPr b="0" lang="en-US" sz="1800" spc="-1" strike="noStrike">
                <a:solidFill>
                  <a:srgbClr val="d4d4d4"/>
                </a:solidFill>
                <a:latin typeface="Menlo"/>
                <a:ea typeface="DejaVu Sans"/>
              </a:rPr>
              <a:t>(</a:t>
            </a:r>
            <a:r>
              <a:rPr b="0" lang="en-US" sz="1800" spc="-1" strike="noStrike">
                <a:solidFill>
                  <a:srgbClr val="569cd6"/>
                </a:solidFill>
                <a:latin typeface="Menlo"/>
                <a:ea typeface="DejaVu Sans"/>
              </a:rPr>
              <a:t>lambda</a:t>
            </a:r>
            <a:r>
              <a:rPr b="0" lang="en-US" sz="1800" spc="-1" strike="noStrike">
                <a:solidFill>
                  <a:srgbClr val="d4d4d4"/>
                </a:solidFill>
                <a:latin typeface="Menlo"/>
                <a:ea typeface="DejaVu Sans"/>
              </a:rPr>
              <a:t> </a:t>
            </a:r>
            <a:r>
              <a:rPr b="0" lang="en-US" sz="1800" spc="-1" strike="noStrike">
                <a:solidFill>
                  <a:srgbClr val="9cdcfe"/>
                </a:solidFill>
                <a:latin typeface="Menlo"/>
                <a:ea typeface="DejaVu Sans"/>
              </a:rPr>
              <a:t>x</a:t>
            </a:r>
            <a:r>
              <a:rPr b="0" lang="en-US" sz="1800" spc="-1" strike="noStrike">
                <a:solidFill>
                  <a:srgbClr val="d4d4d4"/>
                </a:solidFill>
                <a:latin typeface="Menlo"/>
                <a:ea typeface="DejaVu Sans"/>
              </a:rPr>
              <a:t>: square(x), numbers))</a:t>
            </a:r>
            <a:endParaRPr b="0" lang="en-US" sz="1800" spc="-1" strike="noStrike">
              <a:latin typeface="Arial"/>
            </a:endParaRPr>
          </a:p>
          <a:p>
            <a:pPr>
              <a:lnSpc>
                <a:spcPct val="100000"/>
              </a:lnSpc>
            </a:pPr>
            <a:br/>
            <a:r>
              <a:rPr b="0" lang="en-US" sz="1800" spc="-1" strike="noStrike">
                <a:solidFill>
                  <a:srgbClr val="6a9955"/>
                </a:solidFill>
                <a:latin typeface="Menlo"/>
                <a:ea typeface="DejaVu Sans"/>
              </a:rPr>
              <a:t># list comprehension</a:t>
            </a:r>
            <a:endParaRPr b="0" lang="en-US" sz="1800" spc="-1" strike="noStrike">
              <a:latin typeface="Arial"/>
            </a:endParaRPr>
          </a:p>
          <a:p>
            <a:pPr>
              <a:lnSpc>
                <a:spcPct val="100000"/>
              </a:lnSpc>
            </a:pPr>
            <a:r>
              <a:rPr b="0" lang="en-US" sz="1800" spc="-1" strike="noStrike">
                <a:solidFill>
                  <a:srgbClr val="d4d4d4"/>
                </a:solidFill>
                <a:latin typeface="Menlo"/>
                <a:ea typeface="DejaVu Sans"/>
              </a:rPr>
              <a:t>squares = [square(n) </a:t>
            </a:r>
            <a:r>
              <a:rPr b="0" lang="en-US" sz="1800" spc="-1" strike="noStrike">
                <a:solidFill>
                  <a:srgbClr val="c586c0"/>
                </a:solidFill>
                <a:latin typeface="Menlo"/>
                <a:ea typeface="DejaVu Sans"/>
              </a:rPr>
              <a:t>for</a:t>
            </a:r>
            <a:r>
              <a:rPr b="0" lang="en-US" sz="1800" spc="-1" strike="noStrike">
                <a:solidFill>
                  <a:srgbClr val="d4d4d4"/>
                </a:solidFill>
                <a:latin typeface="Menlo"/>
                <a:ea typeface="DejaVu Sans"/>
              </a:rPr>
              <a:t> n </a:t>
            </a:r>
            <a:r>
              <a:rPr b="0" lang="en-US" sz="1800" spc="-1" strike="noStrike">
                <a:solidFill>
                  <a:srgbClr val="569cd6"/>
                </a:solidFill>
                <a:latin typeface="Menlo"/>
                <a:ea typeface="DejaVu Sans"/>
              </a:rPr>
              <a:t>in</a:t>
            </a:r>
            <a:r>
              <a:rPr b="0" lang="en-US" sz="1800" spc="-1" strike="noStrike">
                <a:solidFill>
                  <a:srgbClr val="d4d4d4"/>
                </a:solidFill>
                <a:latin typeface="Menlo"/>
                <a:ea typeface="DejaVu Sans"/>
              </a:rPr>
              <a:t> numbers]</a:t>
            </a:r>
            <a:endParaRPr b="0" lang="en-US" sz="1800" spc="-1" strike="noStrike">
              <a:latin typeface="Arial"/>
            </a:endParaRPr>
          </a:p>
          <a:p>
            <a:pPr>
              <a:lnSpc>
                <a:spcPct val="100000"/>
              </a:lnSpc>
            </a:pPr>
            <a:r>
              <a:rPr b="0" lang="en-US" sz="1800" spc="-1" strike="noStrike">
                <a:solidFill>
                  <a:srgbClr val="ffffff"/>
                </a:solidFill>
                <a:latin typeface="Century Gothic"/>
                <a:ea typeface="DejaVu Sans"/>
              </a:rPr>
              <a:t>squares = [n**2 for n in numbers]</a:t>
            </a:r>
            <a:endParaRPr b="0" lang="en-US" sz="1800" spc="-1" strike="noStrike">
              <a:latin typeface="Arial"/>
            </a:endParaRPr>
          </a:p>
          <a:p>
            <a:pPr>
              <a:lnSpc>
                <a:spcPct val="100000"/>
              </a:lnSpc>
            </a:pPr>
            <a:endParaRPr b="0" lang="en-US" sz="1800" spc="-1" strike="noStrike">
              <a:latin typeface="Arial"/>
            </a:endParaRPr>
          </a:p>
        </p:txBody>
      </p:sp>
    </p:spTree>
  </p:cSld>
  <mc:AlternateContent>
    <mc:Choice Requires="p14">
      <p:transition spd="slow" p14:dur="2000"/>
    </mc:Choice>
    <mc:Fallback>
      <p:transition spd="slow"/>
    </mc:Fallback>
  </mc:AlternateContent>
  <p:timing>
    <p:tnLst>
      <p:par>
        <p:cTn id="7" dur="indefinite" restart="never" nodeType="tmRoot">
          <p:childTnLst>
            <p:seq>
              <p:cTn id="8" dur="indefinite" nodeType="mainSeq">
                <p:childTnLst>
                  <p:par>
                    <p:cTn id="9" fill="hold">
                      <p:stCondLst>
                        <p:cond delay="indefinite"/>
                      </p:stCondLst>
                      <p:childTnLst>
                        <p:par>
                          <p:cTn id="10" fill="hold">
                            <p:stCondLst>
                              <p:cond delay="0"/>
                            </p:stCondLst>
                            <p:childTnLst>
                              <p:par>
                                <p:cTn id="11" nodeType="clickEffect" fill="hold" presetClass="entr" presetID="1">
                                  <p:stCondLst>
                                    <p:cond delay="0"/>
                                  </p:stCondLst>
                                  <p:childTnLst>
                                    <p:set>
                                      <p:cBhvr>
                                        <p:cTn id="12" dur="1" fill="hold">
                                          <p:stCondLst>
                                            <p:cond delay="0"/>
                                          </p:stCondLst>
                                        </p:cTn>
                                        <p:tgtEl>
                                          <p:spTgt spid="474">
                                            <p:txEl>
                                              <p:pRg st="11" end="11"/>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5" name="Title 1"/>
          <p:cNvSpPr/>
          <p:nvPr/>
        </p:nvSpPr>
        <p:spPr>
          <a:xfrm>
            <a:off x="2895480" y="764280"/>
            <a:ext cx="8609040" cy="1291680"/>
          </a:xfrm>
          <a:prstGeom prst="rect">
            <a:avLst/>
          </a:prstGeom>
          <a:noFill/>
          <a:ln w="0">
            <a:noFill/>
          </a:ln>
        </p:spPr>
        <p:style>
          <a:lnRef idx="0"/>
          <a:fillRef idx="0"/>
          <a:effectRef idx="0"/>
          <a:fontRef idx="minor"/>
        </p:style>
        <p:txBody>
          <a:bodyPr lIns="90000" rIns="90000" tIns="45000" bIns="45000" anchor="ctr">
            <a:noAutofit/>
          </a:bodyPr>
          <a:p>
            <a:pPr algn="r">
              <a:lnSpc>
                <a:spcPct val="90000"/>
              </a:lnSpc>
            </a:pPr>
            <a:r>
              <a:rPr b="0" lang="en-US" sz="4000" spc="-1" strike="noStrike" cap="all">
                <a:solidFill>
                  <a:srgbClr val="ffffff"/>
                </a:solidFill>
                <a:latin typeface="Century Gothic"/>
                <a:ea typeface="DejaVu Sans"/>
              </a:rPr>
              <a:t>List Comprehension</a:t>
            </a:r>
            <a:br/>
            <a:r>
              <a:rPr b="0" lang="en-US" sz="4000" spc="-1" strike="noStrike" cap="all">
                <a:solidFill>
                  <a:srgbClr val="ffffff"/>
                </a:solidFill>
                <a:latin typeface="Century Gothic"/>
                <a:ea typeface="DejaVu Sans"/>
              </a:rPr>
              <a:t>for a sublist </a:t>
            </a:r>
            <a:endParaRPr b="0" lang="en-US" sz="4000" spc="-1" strike="noStrike">
              <a:latin typeface="Arial"/>
            </a:endParaRPr>
          </a:p>
        </p:txBody>
      </p:sp>
      <p:sp>
        <p:nvSpPr>
          <p:cNvPr id="476" name="Rectangle 4"/>
          <p:cNvSpPr/>
          <p:nvPr/>
        </p:nvSpPr>
        <p:spPr>
          <a:xfrm>
            <a:off x="1924200" y="3166560"/>
            <a:ext cx="8342640" cy="118692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d4d4d4"/>
                </a:solidFill>
                <a:latin typeface="Menlo"/>
                <a:ea typeface="DejaVu Sans"/>
              </a:rPr>
              <a:t>numbers = [</a:t>
            </a:r>
            <a:r>
              <a:rPr b="0" lang="en-US" sz="1800" spc="-1" strike="noStrike">
                <a:solidFill>
                  <a:srgbClr val="b5cea8"/>
                </a:solidFill>
                <a:latin typeface="Menlo"/>
                <a:ea typeface="DejaVu Sans"/>
              </a:rPr>
              <a:t>1</a:t>
            </a:r>
            <a:r>
              <a:rPr b="0" lang="en-US" sz="1800" spc="-1" strike="noStrike">
                <a:solidFill>
                  <a:srgbClr val="d4d4d4"/>
                </a:solidFill>
                <a:latin typeface="Menlo"/>
                <a:ea typeface="DejaVu Sans"/>
              </a:rPr>
              <a:t>, </a:t>
            </a:r>
            <a:r>
              <a:rPr b="0" lang="en-US" sz="1800" spc="-1" strike="noStrike">
                <a:solidFill>
                  <a:srgbClr val="b5cea8"/>
                </a:solidFill>
                <a:latin typeface="Menlo"/>
                <a:ea typeface="DejaVu Sans"/>
              </a:rPr>
              <a:t>2</a:t>
            </a:r>
            <a:r>
              <a:rPr b="0" lang="en-US" sz="1800" spc="-1" strike="noStrike">
                <a:solidFill>
                  <a:srgbClr val="d4d4d4"/>
                </a:solidFill>
                <a:latin typeface="Menlo"/>
                <a:ea typeface="DejaVu Sans"/>
              </a:rPr>
              <a:t>, </a:t>
            </a:r>
            <a:r>
              <a:rPr b="0" lang="en-US" sz="1800" spc="-1" strike="noStrike">
                <a:solidFill>
                  <a:srgbClr val="b5cea8"/>
                </a:solidFill>
                <a:latin typeface="Menlo"/>
                <a:ea typeface="DejaVu Sans"/>
              </a:rPr>
              <a:t>3</a:t>
            </a:r>
            <a:r>
              <a:rPr b="0" lang="en-US" sz="1800" spc="-1" strike="noStrike">
                <a:solidFill>
                  <a:srgbClr val="d4d4d4"/>
                </a:solidFill>
                <a:latin typeface="Menlo"/>
                <a:ea typeface="DejaVu Sans"/>
              </a:rPr>
              <a:t>, </a:t>
            </a:r>
            <a:r>
              <a:rPr b="0" lang="en-US" sz="1800" spc="-1" strike="noStrike">
                <a:solidFill>
                  <a:srgbClr val="b5cea8"/>
                </a:solidFill>
                <a:latin typeface="Menlo"/>
                <a:ea typeface="DejaVu Sans"/>
              </a:rPr>
              <a:t>4</a:t>
            </a:r>
            <a:r>
              <a:rPr b="0" lang="en-US" sz="1800" spc="-1" strike="noStrike">
                <a:solidFill>
                  <a:srgbClr val="d4d4d4"/>
                </a:solidFill>
                <a:latin typeface="Menlo"/>
                <a:ea typeface="DejaVu Sans"/>
              </a:rPr>
              <a:t>, </a:t>
            </a:r>
            <a:r>
              <a:rPr b="0" lang="en-US" sz="1800" spc="-1" strike="noStrike">
                <a:solidFill>
                  <a:srgbClr val="b5cea8"/>
                </a:solidFill>
                <a:latin typeface="Menlo"/>
                <a:ea typeface="DejaVu Sans"/>
              </a:rPr>
              <a:t>5</a:t>
            </a:r>
            <a:r>
              <a:rPr b="0" lang="en-US" sz="1800" spc="-1" strike="noStrike">
                <a:solidFill>
                  <a:srgbClr val="d4d4d4"/>
                </a:solidFill>
                <a:latin typeface="Menlo"/>
                <a:ea typeface="DejaVu Sans"/>
              </a:rPr>
              <a:t>, </a:t>
            </a:r>
            <a:r>
              <a:rPr b="0" lang="en-US" sz="1800" spc="-1" strike="noStrike">
                <a:solidFill>
                  <a:srgbClr val="b5cea8"/>
                </a:solidFill>
                <a:latin typeface="Menlo"/>
                <a:ea typeface="DejaVu Sans"/>
              </a:rPr>
              <a:t>6</a:t>
            </a:r>
            <a:r>
              <a:rPr b="0" lang="en-US" sz="1800" spc="-1" strike="noStrike">
                <a:solidFill>
                  <a:srgbClr val="d4d4d4"/>
                </a:solidFill>
                <a:latin typeface="Menlo"/>
                <a:ea typeface="DejaVu Sans"/>
              </a:rPr>
              <a:t>, </a:t>
            </a:r>
            <a:r>
              <a:rPr b="0" lang="en-US" sz="1800" spc="-1" strike="noStrike">
                <a:solidFill>
                  <a:srgbClr val="b5cea8"/>
                </a:solidFill>
                <a:latin typeface="Menlo"/>
                <a:ea typeface="DejaVu Sans"/>
              </a:rPr>
              <a:t>7</a:t>
            </a:r>
            <a:r>
              <a:rPr b="0" lang="en-US" sz="1800" spc="-1" strike="noStrike">
                <a:solidFill>
                  <a:srgbClr val="d4d4d4"/>
                </a:solidFill>
                <a:latin typeface="Menlo"/>
                <a:ea typeface="DejaVu Sans"/>
              </a:rPr>
              <a:t>, </a:t>
            </a:r>
            <a:r>
              <a:rPr b="0" lang="en-US" sz="1800" spc="-1" strike="noStrike">
                <a:solidFill>
                  <a:srgbClr val="b5cea8"/>
                </a:solidFill>
                <a:latin typeface="Menlo"/>
                <a:ea typeface="DejaVu Sans"/>
              </a:rPr>
              <a:t>8</a:t>
            </a:r>
            <a:r>
              <a:rPr b="0" lang="en-US" sz="1800" spc="-1" strike="noStrike">
                <a:solidFill>
                  <a:srgbClr val="d4d4d4"/>
                </a:solidFill>
                <a:latin typeface="Menlo"/>
                <a:ea typeface="DejaVu Sans"/>
              </a:rPr>
              <a:t>, </a:t>
            </a:r>
            <a:r>
              <a:rPr b="0" lang="en-US" sz="1800" spc="-1" strike="noStrike">
                <a:solidFill>
                  <a:srgbClr val="b5cea8"/>
                </a:solidFill>
                <a:latin typeface="Menlo"/>
                <a:ea typeface="DejaVu Sans"/>
              </a:rPr>
              <a:t>9</a:t>
            </a:r>
            <a:r>
              <a:rPr b="0" lang="en-US" sz="1800" spc="-1" strike="noStrike">
                <a:solidFill>
                  <a:srgbClr val="d4d4d4"/>
                </a:solidFill>
                <a:latin typeface="Menlo"/>
                <a:ea typeface="DejaVu Sans"/>
              </a:rPr>
              <a:t>, </a:t>
            </a:r>
            <a:r>
              <a:rPr b="0" lang="en-US" sz="1800" spc="-1" strike="noStrike">
                <a:solidFill>
                  <a:srgbClr val="b5cea8"/>
                </a:solidFill>
                <a:latin typeface="Menlo"/>
                <a:ea typeface="DejaVu Sans"/>
              </a:rPr>
              <a:t>10</a:t>
            </a:r>
            <a:r>
              <a:rPr b="0" lang="en-US" sz="1800" spc="-1" strike="noStrike">
                <a:solidFill>
                  <a:srgbClr val="d4d4d4"/>
                </a:solidFill>
                <a:latin typeface="Menlo"/>
                <a:ea typeface="DejaVu Sans"/>
              </a:rPr>
              <a:t>]</a:t>
            </a:r>
            <a:endParaRPr b="0" lang="en-US" sz="1800" spc="-1" strike="noStrike">
              <a:latin typeface="Arial"/>
            </a:endParaRPr>
          </a:p>
          <a:p>
            <a:pPr>
              <a:lnSpc>
                <a:spcPct val="100000"/>
              </a:lnSpc>
            </a:pPr>
            <a:r>
              <a:rPr b="0" lang="en-US" sz="1800" spc="-1" strike="noStrike">
                <a:solidFill>
                  <a:srgbClr val="d4d4d4"/>
                </a:solidFill>
                <a:latin typeface="Menlo"/>
                <a:ea typeface="DejaVu Sans"/>
              </a:rPr>
              <a:t>even_squares = [square(n) </a:t>
            </a:r>
            <a:r>
              <a:rPr b="0" lang="en-US" sz="1800" spc="-1" strike="noStrike">
                <a:solidFill>
                  <a:srgbClr val="c586c0"/>
                </a:solidFill>
                <a:latin typeface="Menlo"/>
                <a:ea typeface="DejaVu Sans"/>
              </a:rPr>
              <a:t>for</a:t>
            </a:r>
            <a:r>
              <a:rPr b="0" lang="en-US" sz="1800" spc="-1" strike="noStrike">
                <a:solidFill>
                  <a:srgbClr val="d4d4d4"/>
                </a:solidFill>
                <a:latin typeface="Menlo"/>
                <a:ea typeface="DejaVu Sans"/>
              </a:rPr>
              <a:t> n </a:t>
            </a:r>
            <a:r>
              <a:rPr b="0" lang="en-US" sz="1800" spc="-1" strike="noStrike">
                <a:solidFill>
                  <a:srgbClr val="569cd6"/>
                </a:solidFill>
                <a:latin typeface="Menlo"/>
                <a:ea typeface="DejaVu Sans"/>
              </a:rPr>
              <a:t>in</a:t>
            </a:r>
            <a:r>
              <a:rPr b="0" lang="en-US" sz="1800" spc="-1" strike="noStrike">
                <a:solidFill>
                  <a:srgbClr val="d4d4d4"/>
                </a:solidFill>
                <a:latin typeface="Menlo"/>
                <a:ea typeface="DejaVu Sans"/>
              </a:rPr>
              <a:t> numbers </a:t>
            </a:r>
            <a:r>
              <a:rPr b="0" lang="en-US" sz="1800" spc="-1" strike="noStrike">
                <a:solidFill>
                  <a:srgbClr val="c586c0"/>
                </a:solidFill>
                <a:latin typeface="Menlo"/>
                <a:ea typeface="DejaVu Sans"/>
              </a:rPr>
              <a:t>if</a:t>
            </a:r>
            <a:r>
              <a:rPr b="0" lang="en-US" sz="1800" spc="-1" strike="noStrike">
                <a:solidFill>
                  <a:srgbClr val="d4d4d4"/>
                </a:solidFill>
                <a:latin typeface="Menlo"/>
                <a:ea typeface="DejaVu Sans"/>
              </a:rPr>
              <a:t> n % </a:t>
            </a:r>
            <a:r>
              <a:rPr b="0" lang="en-US" sz="1800" spc="-1" strike="noStrike">
                <a:solidFill>
                  <a:srgbClr val="b5cea8"/>
                </a:solidFill>
                <a:latin typeface="Menlo"/>
                <a:ea typeface="DejaVu Sans"/>
              </a:rPr>
              <a:t>2</a:t>
            </a:r>
            <a:r>
              <a:rPr b="0" lang="en-US" sz="1800" spc="-1" strike="noStrike">
                <a:solidFill>
                  <a:srgbClr val="d4d4d4"/>
                </a:solidFill>
                <a:latin typeface="Menlo"/>
                <a:ea typeface="DejaVu Sans"/>
              </a:rPr>
              <a:t> == </a:t>
            </a:r>
            <a:r>
              <a:rPr b="0" lang="en-US" sz="1800" spc="-1" strike="noStrike">
                <a:solidFill>
                  <a:srgbClr val="b5cea8"/>
                </a:solidFill>
                <a:latin typeface="Menlo"/>
                <a:ea typeface="DejaVu Sans"/>
              </a:rPr>
              <a:t>0</a:t>
            </a:r>
            <a:r>
              <a:rPr b="0" lang="en-US" sz="1800" spc="-1" strike="noStrike">
                <a:solidFill>
                  <a:srgbClr val="d4d4d4"/>
                </a:solidFill>
                <a:latin typeface="Menlo"/>
                <a:ea typeface="DejaVu Sans"/>
              </a:rPr>
              <a:t>]</a:t>
            </a:r>
            <a:endParaRPr b="0" lang="en-US" sz="1800" spc="-1" strike="noStrike">
              <a:latin typeface="Arial"/>
            </a:endParaRPr>
          </a:p>
          <a:p>
            <a:pPr>
              <a:lnSpc>
                <a:spcPct val="100000"/>
              </a:lnSpc>
            </a:pPr>
            <a:r>
              <a:rPr b="0" lang="en-US" sz="1800" spc="-1" strike="noStrike">
                <a:solidFill>
                  <a:srgbClr val="6a9955"/>
                </a:solidFill>
                <a:latin typeface="Menlo"/>
                <a:ea typeface="DejaVu Sans"/>
              </a:rPr>
              <a:t># while print [4, 16, 36, 64, 100]</a:t>
            </a:r>
            <a:endParaRPr b="0" lang="en-US" sz="1800" spc="-1" strike="noStrike">
              <a:latin typeface="Arial"/>
            </a:endParaRPr>
          </a:p>
          <a:p>
            <a:pPr>
              <a:lnSpc>
                <a:spcPct val="100000"/>
              </a:lnSpc>
            </a:pPr>
            <a:r>
              <a:rPr b="0" lang="en-US" sz="1800" spc="-1" strike="noStrike">
                <a:solidFill>
                  <a:srgbClr val="dcdcaa"/>
                </a:solidFill>
                <a:latin typeface="Menlo"/>
                <a:ea typeface="DejaVu Sans"/>
              </a:rPr>
              <a:t>print</a:t>
            </a:r>
            <a:r>
              <a:rPr b="0" lang="en-US" sz="1800" spc="-1" strike="noStrike">
                <a:solidFill>
                  <a:srgbClr val="d4d4d4"/>
                </a:solidFill>
                <a:latin typeface="Menlo"/>
                <a:ea typeface="DejaVu Sans"/>
              </a:rPr>
              <a:t>(even_squares) </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7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7" name="Title 1"/>
          <p:cNvSpPr/>
          <p:nvPr/>
        </p:nvSpPr>
        <p:spPr>
          <a:xfrm>
            <a:off x="2895480" y="764280"/>
            <a:ext cx="8609040" cy="1291680"/>
          </a:xfrm>
          <a:prstGeom prst="rect">
            <a:avLst/>
          </a:prstGeom>
          <a:noFill/>
          <a:ln w="0">
            <a:noFill/>
          </a:ln>
        </p:spPr>
        <p:style>
          <a:lnRef idx="0"/>
          <a:fillRef idx="0"/>
          <a:effectRef idx="0"/>
          <a:fontRef idx="minor"/>
        </p:style>
      </p:sp>
      <p:graphicFrame>
        <p:nvGraphicFramePr>
          <p:cNvPr id="478" name="Content Placeholder 3"/>
          <p:cNvGraphicFramePr/>
          <p:nvPr/>
        </p:nvGraphicFramePr>
        <p:xfrm>
          <a:off x="1476360" y="2813400"/>
          <a:ext cx="9238680" cy="0"/>
        </p:xfrm>
        <a:graphic>
          <a:graphicData uri="http://schemas.openxmlformats.org/drawingml/2006/table">
            <a:tbl>
              <a:tblPr/>
              <a:tblGrid>
                <a:gridCol w="2171520"/>
                <a:gridCol w="7067520"/>
              </a:tblGrid>
              <a:tr h="0">
                <a:tc>
                  <a:txBody>
                    <a:bodyPr lIns="95040" rIns="95040">
                      <a:noAutofit/>
                    </a:bodyPr>
                    <a:p>
                      <a:pPr>
                        <a:lnSpc>
                          <a:spcPct val="100000"/>
                        </a:lnSpc>
                      </a:pPr>
                      <a:r>
                        <a:rPr b="0" lang="en-US" sz="1800" spc="-1" strike="noStrike">
                          <a:solidFill>
                            <a:srgbClr val="ffffff"/>
                          </a:solidFill>
                          <a:latin typeface="Century Gothic"/>
                        </a:rPr>
                        <a:t>portion</a:t>
                      </a:r>
                      <a:endParaRPr b="0" lang="en-US" sz="1800" spc="-1" strike="noStrike">
                        <a:latin typeface="Arial"/>
                      </a:endParaRPr>
                    </a:p>
                  </a:txBody>
                  <a:tcPr marL="95040" marR="95040">
                    <a:noFill/>
                  </a:tcPr>
                </a:tc>
                <a:tc>
                  <a:txBody>
                    <a:bodyPr lIns="95040" rIns="95040">
                      <a:noAutofit/>
                    </a:bodyPr>
                    <a:p>
                      <a:pPr>
                        <a:lnSpc>
                          <a:spcPct val="100000"/>
                        </a:lnSpc>
                      </a:pPr>
                      <a:r>
                        <a:rPr b="0" lang="en-US" sz="1800" spc="-1" strike="noStrike">
                          <a:solidFill>
                            <a:srgbClr val="ffffff"/>
                          </a:solidFill>
                          <a:latin typeface="Century Gothic"/>
                        </a:rPr>
                        <a:t>purpose</a:t>
                      </a:r>
                      <a:endParaRPr b="0" lang="en-US" sz="1800" spc="-1" strike="noStrike">
                        <a:latin typeface="Arial"/>
                      </a:endParaRPr>
                    </a:p>
                  </a:txBody>
                  <a:tcPr marL="95040" marR="95040">
                    <a:noFill/>
                  </a:tcPr>
                </a:tc>
              </a:tr>
              <a:tr h="0">
                <a:tc>
                  <a:txBody>
                    <a:bodyPr lIns="95040" rIns="95040">
                      <a:noAutofit/>
                    </a:bodyPr>
                    <a:p>
                      <a:pPr>
                        <a:lnSpc>
                          <a:spcPct val="100000"/>
                        </a:lnSpc>
                      </a:pPr>
                      <a:r>
                        <a:rPr b="0" lang="en-US" sz="1800" spc="-1" strike="noStrike">
                          <a:solidFill>
                            <a:srgbClr val="ffffff"/>
                          </a:solidFill>
                          <a:latin typeface="Century Gothic"/>
                        </a:rPr>
                        <a:t>even_squares</a:t>
                      </a:r>
                      <a:endParaRPr b="0" lang="en-US" sz="1800" spc="-1" strike="noStrike">
                        <a:latin typeface="Arial"/>
                      </a:endParaRPr>
                    </a:p>
                  </a:txBody>
                  <a:tcPr marL="95040" marR="95040">
                    <a:noFill/>
                  </a:tcPr>
                </a:tc>
                <a:tc>
                  <a:txBody>
                    <a:bodyPr lIns="95040" rIns="95040">
                      <a:noAutofit/>
                    </a:bodyPr>
                    <a:p>
                      <a:pPr>
                        <a:lnSpc>
                          <a:spcPct val="100000"/>
                        </a:lnSpc>
                      </a:pPr>
                      <a:r>
                        <a:rPr b="0" lang="en-US" sz="1800" spc="-1" strike="noStrike">
                          <a:solidFill>
                            <a:srgbClr val="ffffff"/>
                          </a:solidFill>
                          <a:latin typeface="Century Gothic"/>
                        </a:rPr>
                        <a:t>the variable that will hold the results of the list comprehension</a:t>
                      </a:r>
                      <a:endParaRPr b="0" lang="en-US" sz="1800" spc="-1" strike="noStrike">
                        <a:latin typeface="Arial"/>
                      </a:endParaRPr>
                    </a:p>
                  </a:txBody>
                  <a:tcPr marL="95040" marR="95040">
                    <a:noFill/>
                  </a:tcPr>
                </a:tc>
              </a:tr>
              <a:tr h="0">
                <a:tc>
                  <a:txBody>
                    <a:bodyPr lIns="95040" rIns="95040">
                      <a:noAutofit/>
                    </a:bodyPr>
                    <a:p>
                      <a:pPr>
                        <a:lnSpc>
                          <a:spcPct val="100000"/>
                        </a:lnSpc>
                      </a:pPr>
                      <a:r>
                        <a:rPr b="0" lang="en-US" sz="1800" spc="-1" strike="noStrike">
                          <a:solidFill>
                            <a:srgbClr val="ffffff"/>
                          </a:solidFill>
                          <a:latin typeface="Century Gothic"/>
                        </a:rPr>
                        <a:t>[</a:t>
                      </a:r>
                      <a:endParaRPr b="0" lang="en-US" sz="1800" spc="-1" strike="noStrike">
                        <a:latin typeface="Arial"/>
                      </a:endParaRPr>
                    </a:p>
                  </a:txBody>
                  <a:tcPr marL="95040" marR="95040">
                    <a:noFill/>
                  </a:tcPr>
                </a:tc>
                <a:tc>
                  <a:txBody>
                    <a:bodyPr lIns="95040" rIns="95040">
                      <a:noAutofit/>
                    </a:bodyPr>
                    <a:p>
                      <a:pPr>
                        <a:lnSpc>
                          <a:spcPct val="100000"/>
                        </a:lnSpc>
                      </a:pPr>
                      <a:r>
                        <a:rPr b="0" lang="en-US" sz="1800" spc="-1" strike="noStrike">
                          <a:solidFill>
                            <a:srgbClr val="ffffff"/>
                          </a:solidFill>
                          <a:latin typeface="Century Gothic"/>
                        </a:rPr>
                        <a:t>marks the beginning of the list comprehension</a:t>
                      </a:r>
                      <a:endParaRPr b="0" lang="en-US" sz="1800" spc="-1" strike="noStrike">
                        <a:latin typeface="Arial"/>
                      </a:endParaRPr>
                    </a:p>
                  </a:txBody>
                  <a:tcPr marL="95040" marR="95040">
                    <a:noFill/>
                  </a:tcPr>
                </a:tc>
              </a:tr>
              <a:tr h="0">
                <a:tc>
                  <a:txBody>
                    <a:bodyPr lIns="95040" rIns="95040">
                      <a:noAutofit/>
                    </a:bodyPr>
                    <a:p>
                      <a:pPr>
                        <a:lnSpc>
                          <a:spcPct val="100000"/>
                        </a:lnSpc>
                      </a:pPr>
                      <a:r>
                        <a:rPr b="0" lang="en-US" sz="1800" spc="-1" strike="noStrike">
                          <a:solidFill>
                            <a:srgbClr val="ffffff"/>
                          </a:solidFill>
                          <a:latin typeface="Century Gothic"/>
                        </a:rPr>
                        <a:t>square(n)</a:t>
                      </a:r>
                      <a:endParaRPr b="0" lang="en-US" sz="1800" spc="-1" strike="noStrike">
                        <a:latin typeface="Arial"/>
                      </a:endParaRPr>
                    </a:p>
                  </a:txBody>
                  <a:tcPr marL="95040" marR="95040">
                    <a:noFill/>
                  </a:tcPr>
                </a:tc>
                <a:tc>
                  <a:txBody>
                    <a:bodyPr lIns="95040" rIns="95040">
                      <a:noAutofit/>
                    </a:bodyPr>
                    <a:p>
                      <a:pPr>
                        <a:lnSpc>
                          <a:spcPct val="100000"/>
                        </a:lnSpc>
                      </a:pPr>
                      <a:r>
                        <a:rPr b="0" lang="en-US" sz="1800" spc="-1" strike="noStrike">
                          <a:solidFill>
                            <a:srgbClr val="ffffff"/>
                          </a:solidFill>
                          <a:latin typeface="Century Gothic"/>
                        </a:rPr>
                        <a:t>the expression to perform on the list</a:t>
                      </a:r>
                      <a:endParaRPr b="0" lang="en-US" sz="1800" spc="-1" strike="noStrike">
                        <a:latin typeface="Arial"/>
                      </a:endParaRPr>
                    </a:p>
                  </a:txBody>
                  <a:tcPr marL="95040" marR="95040">
                    <a:noFill/>
                  </a:tcPr>
                </a:tc>
              </a:tr>
              <a:tr h="0">
                <a:tc>
                  <a:txBody>
                    <a:bodyPr lIns="95040" rIns="95040">
                      <a:noAutofit/>
                    </a:bodyPr>
                    <a:p>
                      <a:pPr>
                        <a:lnSpc>
                          <a:spcPct val="100000"/>
                        </a:lnSpc>
                      </a:pPr>
                      <a:r>
                        <a:rPr b="0" lang="en-US" sz="1800" spc="-1" strike="noStrike">
                          <a:solidFill>
                            <a:srgbClr val="ffffff"/>
                          </a:solidFill>
                          <a:latin typeface="Century Gothic"/>
                        </a:rPr>
                        <a:t>for n in numbers</a:t>
                      </a:r>
                      <a:endParaRPr b="0" lang="en-US" sz="1800" spc="-1" strike="noStrike">
                        <a:latin typeface="Arial"/>
                      </a:endParaRPr>
                    </a:p>
                  </a:txBody>
                  <a:tcPr marL="95040" marR="95040">
                    <a:noFill/>
                  </a:tcPr>
                </a:tc>
                <a:tc>
                  <a:txBody>
                    <a:bodyPr lIns="95040" rIns="95040">
                      <a:noAutofit/>
                    </a:bodyPr>
                    <a:p>
                      <a:pPr>
                        <a:lnSpc>
                          <a:spcPct val="100000"/>
                        </a:lnSpc>
                      </a:pPr>
                      <a:r>
                        <a:rPr b="0" lang="en-US" sz="1800" spc="-1" strike="noStrike">
                          <a:solidFill>
                            <a:srgbClr val="ffffff"/>
                          </a:solidFill>
                          <a:latin typeface="Century Gothic"/>
                        </a:rPr>
                        <a:t>for variable in originating list</a:t>
                      </a:r>
                      <a:endParaRPr b="0" lang="en-US" sz="1800" spc="-1" strike="noStrike">
                        <a:latin typeface="Arial"/>
                      </a:endParaRPr>
                    </a:p>
                  </a:txBody>
                  <a:tcPr marL="95040" marR="95040">
                    <a:noFill/>
                  </a:tcPr>
                </a:tc>
              </a:tr>
              <a:tr h="0">
                <a:tc>
                  <a:txBody>
                    <a:bodyPr lIns="95040" rIns="95040">
                      <a:noAutofit/>
                    </a:bodyPr>
                    <a:p>
                      <a:pPr>
                        <a:lnSpc>
                          <a:spcPct val="100000"/>
                        </a:lnSpc>
                      </a:pPr>
                      <a:r>
                        <a:rPr b="0" lang="en-US" sz="1800" spc="-1" strike="noStrike">
                          <a:solidFill>
                            <a:srgbClr val="ffffff"/>
                          </a:solidFill>
                          <a:latin typeface="Century Gothic"/>
                        </a:rPr>
                        <a:t>if n % 2 == 0</a:t>
                      </a:r>
                      <a:endParaRPr b="0" lang="en-US" sz="1800" spc="-1" strike="noStrike">
                        <a:latin typeface="Arial"/>
                      </a:endParaRPr>
                    </a:p>
                  </a:txBody>
                  <a:tcPr marL="95040" marR="95040">
                    <a:noFill/>
                  </a:tcPr>
                </a:tc>
                <a:tc>
                  <a:txBody>
                    <a:bodyPr lIns="95040" rIns="95040">
                      <a:noAutofit/>
                    </a:bodyPr>
                    <a:p>
                      <a:pPr>
                        <a:lnSpc>
                          <a:spcPct val="100000"/>
                        </a:lnSpc>
                      </a:pPr>
                      <a:r>
                        <a:rPr b="0" lang="en-US" sz="1800" spc="-1" strike="noStrike">
                          <a:solidFill>
                            <a:srgbClr val="ffffff"/>
                          </a:solidFill>
                          <a:latin typeface="Century Gothic"/>
                        </a:rPr>
                        <a:t>An optional predicate to sort the list</a:t>
                      </a:r>
                      <a:endParaRPr b="0" lang="en-US" sz="1800" spc="-1" strike="noStrike">
                        <a:latin typeface="Arial"/>
                      </a:endParaRPr>
                    </a:p>
                  </a:txBody>
                  <a:tcPr marL="95040" marR="95040">
                    <a:noFill/>
                  </a:tcPr>
                </a:tc>
              </a:tr>
              <a:tr h="0">
                <a:tc>
                  <a:txBody>
                    <a:bodyPr lIns="95040" rIns="95040">
                      <a:noAutofit/>
                    </a:bodyPr>
                    <a:p>
                      <a:pPr>
                        <a:lnSpc>
                          <a:spcPct val="100000"/>
                        </a:lnSpc>
                      </a:pPr>
                      <a:r>
                        <a:rPr b="0" lang="en-US" sz="1800" spc="-1" strike="noStrike">
                          <a:solidFill>
                            <a:srgbClr val="ffffff"/>
                          </a:solidFill>
                          <a:latin typeface="Century Gothic"/>
                        </a:rPr>
                        <a:t>]</a:t>
                      </a:r>
                      <a:endParaRPr b="0" lang="en-US" sz="1800" spc="-1" strike="noStrike">
                        <a:latin typeface="Arial"/>
                      </a:endParaRPr>
                    </a:p>
                  </a:txBody>
                  <a:tcPr marL="95040" marR="95040">
                    <a:noFill/>
                  </a:tcPr>
                </a:tc>
                <a:tc>
                  <a:txBody>
                    <a:bodyPr lIns="95040" rIns="95040">
                      <a:noAutofit/>
                    </a:bodyPr>
                    <a:p>
                      <a:pPr>
                        <a:lnSpc>
                          <a:spcPct val="100000"/>
                        </a:lnSpc>
                      </a:pPr>
                      <a:r>
                        <a:rPr b="0" lang="en-US" sz="1800" spc="-1" strike="noStrike">
                          <a:solidFill>
                            <a:srgbClr val="ffffff"/>
                          </a:solidFill>
                          <a:latin typeface="Century Gothic"/>
                        </a:rPr>
                        <a:t>marks the end of the list comprehension</a:t>
                      </a:r>
                      <a:endParaRPr b="0" lang="en-US" sz="1800" spc="-1" strike="noStrike">
                        <a:latin typeface="Arial"/>
                      </a:endParaRPr>
                    </a:p>
                  </a:txBody>
                  <a:tcPr marL="95040" marR="95040">
                    <a:noFill/>
                  </a:tcPr>
                </a:tc>
              </a:tr>
            </a:tbl>
          </a:graphicData>
        </a:graphic>
      </p:graphicFrame>
    </p:spTree>
  </p:cSld>
  <mc:AlternateContent>
    <mc:Choice Requires="p14">
      <p:transition spd="slow" p14:dur="2000"/>
    </mc:Choice>
    <mc:Fallback>
      <p:transition spd="slow"/>
    </mc:Fallback>
  </mc:AlternateContent>
</p:sld>
</file>

<file path=ppt/slides/slide7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gradFill rotWithShape="0">
          <a:gsLst>
            <a:gs pos="0">
              <a:srgbClr val="515151"/>
            </a:gs>
            <a:gs pos="100000">
              <a:srgbClr val="2d2d2d"/>
            </a:gs>
          </a:gsLst>
          <a:lin ang="5400000"/>
        </a:gradFill>
      </p:bgPr>
    </p:bg>
    <p:spTree>
      <p:nvGrpSpPr>
        <p:cNvPr id="1" name=""/>
        <p:cNvGrpSpPr/>
        <p:nvPr/>
      </p:nvGrpSpPr>
      <p:grpSpPr>
        <a:xfrm>
          <a:off x="0" y="0"/>
          <a:ext cx="0" cy="0"/>
          <a:chOff x="0" y="0"/>
          <a:chExt cx="0" cy="0"/>
        </a:xfrm>
      </p:grpSpPr>
      <p:pic>
        <p:nvPicPr>
          <p:cNvPr id="479" name="Picture 18" descr=""/>
          <p:cNvPicPr/>
          <p:nvPr/>
        </p:nvPicPr>
        <p:blipFill>
          <a:blip r:embed="rId1"/>
          <a:stretch/>
        </p:blipFill>
        <p:spPr>
          <a:xfrm>
            <a:off x="0" y="0"/>
            <a:ext cx="12190680" cy="1440000"/>
          </a:xfrm>
          <a:prstGeom prst="rect">
            <a:avLst/>
          </a:prstGeom>
          <a:ln w="0">
            <a:noFill/>
          </a:ln>
        </p:spPr>
      </p:pic>
      <p:sp>
        <p:nvSpPr>
          <p:cNvPr id="480" name="Rectangle 20"/>
          <p:cNvSpPr/>
          <p:nvPr/>
        </p:nvSpPr>
        <p:spPr>
          <a:xfrm>
            <a:off x="0" y="0"/>
            <a:ext cx="12190680" cy="6856560"/>
          </a:xfrm>
          <a:prstGeom prst="rect">
            <a:avLst/>
          </a:prstGeom>
          <a:gradFill rotWithShape="0">
            <a:gsLst>
              <a:gs pos="0">
                <a:srgbClr val="515151"/>
              </a:gs>
              <a:gs pos="100000">
                <a:srgbClr val="2d2d2d"/>
              </a:gs>
            </a:gsLst>
            <a:lin ang="5400000"/>
          </a:gradFill>
          <a:ln w="12600">
            <a:noFill/>
          </a:ln>
        </p:spPr>
        <p:style>
          <a:lnRef idx="0"/>
          <a:fillRef idx="0"/>
          <a:effectRef idx="0"/>
          <a:fontRef idx="minor"/>
        </p:style>
      </p:sp>
      <p:sp>
        <p:nvSpPr>
          <p:cNvPr id="481" name="Title 1"/>
          <p:cNvSpPr/>
          <p:nvPr/>
        </p:nvSpPr>
        <p:spPr>
          <a:xfrm>
            <a:off x="683640" y="764280"/>
            <a:ext cx="3172320" cy="5214600"/>
          </a:xfrm>
          <a:prstGeom prst="rect">
            <a:avLst/>
          </a:prstGeom>
          <a:noFill/>
          <a:ln w="0">
            <a:noFill/>
          </a:ln>
        </p:spPr>
        <p:style>
          <a:lnRef idx="0"/>
          <a:fillRef idx="0"/>
          <a:effectRef idx="0"/>
          <a:fontRef idx="minor"/>
        </p:style>
        <p:txBody>
          <a:bodyPr lIns="90000" rIns="90000" tIns="45000" bIns="45000" anchor="ctr">
            <a:normAutofit/>
          </a:bodyPr>
          <a:p>
            <a:pPr algn="r">
              <a:lnSpc>
                <a:spcPct val="90000"/>
              </a:lnSpc>
            </a:pPr>
            <a:r>
              <a:rPr b="0" lang="en-US" sz="4000" spc="-1" strike="noStrike" cap="all">
                <a:solidFill>
                  <a:srgbClr val="ffffff"/>
                </a:solidFill>
                <a:latin typeface="Century Gothic"/>
                <a:ea typeface="DejaVu Sans"/>
              </a:rPr>
              <a:t>Module 6</a:t>
            </a:r>
            <a:endParaRPr b="0" lang="en-US" sz="4000" spc="-1" strike="noStrike">
              <a:latin typeface="Arial"/>
            </a:endParaRPr>
          </a:p>
        </p:txBody>
      </p:sp>
      <p:sp>
        <p:nvSpPr>
          <p:cNvPr id="482" name="Straight Connector 22"/>
          <p:cNvSpPr/>
          <p:nvPr/>
        </p:nvSpPr>
        <p:spPr>
          <a:xfrm>
            <a:off x="4127040" y="1923480"/>
            <a:ext cx="360" cy="3017520"/>
          </a:xfrm>
          <a:prstGeom prst="line">
            <a:avLst/>
          </a:prstGeom>
          <a:ln w="19080">
            <a:solidFill>
              <a:srgbClr val="df2e28"/>
            </a:solidFill>
            <a:round/>
          </a:ln>
        </p:spPr>
        <p:style>
          <a:lnRef idx="0"/>
          <a:fillRef idx="0"/>
          <a:effectRef idx="0"/>
          <a:fontRef idx="minor"/>
        </p:style>
      </p:sp>
      <p:sp>
        <p:nvSpPr>
          <p:cNvPr id="483" name="Text Placeholder 2"/>
          <p:cNvSpPr/>
          <p:nvPr/>
        </p:nvSpPr>
        <p:spPr>
          <a:xfrm>
            <a:off x="4370040" y="764280"/>
            <a:ext cx="7085160" cy="5214600"/>
          </a:xfrm>
          <a:prstGeom prst="rect">
            <a:avLst/>
          </a:prstGeom>
          <a:noFill/>
          <a:ln w="0">
            <a:noFill/>
          </a:ln>
        </p:spPr>
        <p:style>
          <a:lnRef idx="0"/>
          <a:fillRef idx="0"/>
          <a:effectRef idx="0"/>
          <a:fontRef idx="minor"/>
        </p:style>
        <p:txBody>
          <a:bodyPr lIns="90000" rIns="90000" tIns="45000" bIns="45000" anchor="ctr">
            <a:normAutofit/>
          </a:bodyPr>
          <a:p>
            <a:pPr>
              <a:lnSpc>
                <a:spcPct val="90000"/>
              </a:lnSpc>
              <a:spcBef>
                <a:spcPts val="1001"/>
              </a:spcBef>
              <a:tabLst>
                <a:tab algn="l" pos="0"/>
              </a:tabLst>
            </a:pPr>
            <a:r>
              <a:rPr b="0" lang="en-US" sz="4000" spc="-1" strike="noStrike">
                <a:solidFill>
                  <a:srgbClr val="ffffff"/>
                </a:solidFill>
                <a:latin typeface="Century Gothic"/>
                <a:ea typeface="DejaVu Sans"/>
              </a:rPr>
              <a:t>Functions and Classes</a:t>
            </a:r>
            <a:endParaRPr b="0" lang="en-US" sz="4000" spc="-1" strike="noStrike">
              <a:latin typeface="Arial"/>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7" name="Title 1"/>
          <p:cNvSpPr/>
          <p:nvPr/>
        </p:nvSpPr>
        <p:spPr>
          <a:xfrm>
            <a:off x="2895480" y="764280"/>
            <a:ext cx="8609040" cy="1291680"/>
          </a:xfrm>
          <a:prstGeom prst="rect">
            <a:avLst/>
          </a:prstGeom>
          <a:noFill/>
          <a:ln w="0">
            <a:noFill/>
          </a:ln>
        </p:spPr>
        <p:style>
          <a:lnRef idx="0"/>
          <a:fillRef idx="0"/>
          <a:effectRef idx="0"/>
          <a:fontRef idx="minor"/>
        </p:style>
      </p:sp>
      <p:pic>
        <p:nvPicPr>
          <p:cNvPr id="268" name="Content Placeholder 5" descr=""/>
          <p:cNvPicPr/>
          <p:nvPr/>
        </p:nvPicPr>
        <p:blipFill>
          <a:blip r:embed="rId1"/>
          <a:stretch/>
        </p:blipFill>
        <p:spPr>
          <a:xfrm>
            <a:off x="335160" y="1469880"/>
            <a:ext cx="3395160" cy="4023000"/>
          </a:xfrm>
          <a:prstGeom prst="rect">
            <a:avLst/>
          </a:prstGeom>
          <a:ln w="0">
            <a:noFill/>
          </a:ln>
        </p:spPr>
      </p:pic>
      <p:pic>
        <p:nvPicPr>
          <p:cNvPr id="269" name="Picture 6" descr=""/>
          <p:cNvPicPr/>
          <p:nvPr/>
        </p:nvPicPr>
        <p:blipFill>
          <a:blip r:embed="rId2"/>
          <a:stretch/>
        </p:blipFill>
        <p:spPr>
          <a:xfrm>
            <a:off x="4028400" y="764280"/>
            <a:ext cx="7974000" cy="5434200"/>
          </a:xfrm>
          <a:prstGeom prst="rect">
            <a:avLst/>
          </a:prstGeom>
          <a:ln w="0">
            <a:noFill/>
          </a:ln>
        </p:spPr>
      </p:pic>
    </p:spTree>
  </p:cSld>
  <mc:AlternateContent>
    <mc:Choice Requires="p14">
      <p:transition spd="slow" p14:dur="2000"/>
    </mc:Choice>
    <mc:Fallback>
      <p:transition spd="slow"/>
    </mc:Fallback>
  </mc:AlternateContent>
</p:sld>
</file>

<file path=ppt/slides/slide8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4" name="Title 1"/>
          <p:cNvSpPr/>
          <p:nvPr/>
        </p:nvSpPr>
        <p:spPr>
          <a:xfrm>
            <a:off x="2895480" y="764280"/>
            <a:ext cx="8609040" cy="1291680"/>
          </a:xfrm>
          <a:prstGeom prst="rect">
            <a:avLst/>
          </a:prstGeom>
          <a:noFill/>
          <a:ln w="0">
            <a:noFill/>
          </a:ln>
        </p:spPr>
        <p:style>
          <a:lnRef idx="0"/>
          <a:fillRef idx="0"/>
          <a:effectRef idx="0"/>
          <a:fontRef idx="minor"/>
        </p:style>
        <p:txBody>
          <a:bodyPr lIns="90000" rIns="90000" tIns="45000" bIns="45000" anchor="ctr">
            <a:noAutofit/>
          </a:bodyPr>
          <a:p>
            <a:pPr algn="r">
              <a:lnSpc>
                <a:spcPct val="90000"/>
              </a:lnSpc>
            </a:pPr>
            <a:r>
              <a:rPr b="0" lang="en-US" sz="4000" spc="-1" strike="noStrike" cap="all">
                <a:solidFill>
                  <a:srgbClr val="ffffff"/>
                </a:solidFill>
                <a:latin typeface="Century Gothic"/>
                <a:ea typeface="DejaVu Sans"/>
              </a:rPr>
              <a:t>Scope</a:t>
            </a:r>
            <a:endParaRPr b="0" lang="en-US" sz="4000" spc="-1" strike="noStrike">
              <a:latin typeface="Arial"/>
            </a:endParaRPr>
          </a:p>
        </p:txBody>
      </p:sp>
      <p:sp>
        <p:nvSpPr>
          <p:cNvPr id="485" name="Content Placeholder 2"/>
          <p:cNvSpPr/>
          <p:nvPr/>
        </p:nvSpPr>
        <p:spPr>
          <a:xfrm>
            <a:off x="685800" y="2194560"/>
            <a:ext cx="10819080" cy="4022640"/>
          </a:xfrm>
          <a:prstGeom prst="rect">
            <a:avLst/>
          </a:prstGeom>
          <a:noFill/>
          <a:ln w="0">
            <a:noFill/>
          </a:ln>
        </p:spPr>
        <p:style>
          <a:lnRef idx="0"/>
          <a:fillRef idx="0"/>
          <a:effectRef idx="0"/>
          <a:fontRef idx="minor"/>
        </p:style>
        <p:txBody>
          <a:bodyPr lIns="90000" rIns="90000" tIns="45000" bIns="45000">
            <a:noAutofit/>
          </a:bodyPr>
          <a:p>
            <a:pPr marL="228600" indent="-227160">
              <a:lnSpc>
                <a:spcPct val="90000"/>
              </a:lnSpc>
              <a:spcBef>
                <a:spcPts val="1001"/>
              </a:spcBef>
              <a:buClr>
                <a:srgbClr val="ffffff"/>
              </a:buClr>
              <a:buFont typeface="Arial"/>
              <a:buChar char="•"/>
            </a:pPr>
            <a:r>
              <a:rPr b="0" lang="en-US" sz="2200" spc="-1" strike="noStrike">
                <a:solidFill>
                  <a:srgbClr val="ffffff"/>
                </a:solidFill>
                <a:latin typeface="Century Gothic"/>
                <a:ea typeface="DejaVu Sans"/>
              </a:rPr>
              <a:t>Also referred to as namespace</a:t>
            </a:r>
            <a:endParaRPr b="0" lang="en-US" sz="2200" spc="-1" strike="noStrike">
              <a:latin typeface="Arial"/>
            </a:endParaRPr>
          </a:p>
          <a:p>
            <a:pPr marL="228600" indent="-227160">
              <a:lnSpc>
                <a:spcPct val="90000"/>
              </a:lnSpc>
              <a:spcBef>
                <a:spcPts val="1001"/>
              </a:spcBef>
              <a:buClr>
                <a:srgbClr val="ffffff"/>
              </a:buClr>
              <a:buFont typeface="Arial"/>
              <a:buChar char="•"/>
            </a:pPr>
            <a:r>
              <a:rPr b="0" lang="en-US" sz="2200" spc="-1" strike="noStrike">
                <a:solidFill>
                  <a:srgbClr val="ffffff"/>
                </a:solidFill>
                <a:latin typeface="Century Gothic"/>
                <a:ea typeface="DejaVu Sans"/>
              </a:rPr>
              <a:t>A container for mapping names to objects whether they are variables, functions, or classes</a:t>
            </a:r>
            <a:endParaRPr b="0" lang="en-US" sz="2200" spc="-1" strike="noStrike">
              <a:latin typeface="Arial"/>
            </a:endParaRPr>
          </a:p>
          <a:p>
            <a:pPr marL="228600" indent="-227160">
              <a:lnSpc>
                <a:spcPct val="90000"/>
              </a:lnSpc>
              <a:spcBef>
                <a:spcPts val="1001"/>
              </a:spcBef>
              <a:buClr>
                <a:srgbClr val="ffffff"/>
              </a:buClr>
              <a:buFont typeface="Arial"/>
              <a:buChar char="•"/>
            </a:pPr>
            <a:r>
              <a:rPr b="0" lang="en-US" sz="2200" spc="-1" strike="noStrike">
                <a:solidFill>
                  <a:srgbClr val="ffffff"/>
                </a:solidFill>
                <a:latin typeface="Century Gothic"/>
                <a:ea typeface="DejaVu Sans"/>
              </a:rPr>
              <a:t>Four Scopes in Python</a:t>
            </a:r>
            <a:endParaRPr b="0" lang="en-US" sz="2200" spc="-1" strike="noStrike">
              <a:latin typeface="Arial"/>
            </a:endParaRPr>
          </a:p>
          <a:p>
            <a:pPr lvl="1" marL="685800" indent="-227160">
              <a:lnSpc>
                <a:spcPct val="90000"/>
              </a:lnSpc>
              <a:spcBef>
                <a:spcPts val="499"/>
              </a:spcBef>
              <a:buClr>
                <a:srgbClr val="ffffff"/>
              </a:buClr>
              <a:buFont typeface="Arial"/>
              <a:buChar char="•"/>
            </a:pPr>
            <a:r>
              <a:rPr b="0" lang="en-US" sz="2000" spc="-1" strike="noStrike">
                <a:solidFill>
                  <a:srgbClr val="ffffff"/>
                </a:solidFill>
                <a:latin typeface="Century Gothic"/>
                <a:ea typeface="DejaVu Sans"/>
              </a:rPr>
              <a:t>Local</a:t>
            </a:r>
            <a:endParaRPr b="0" lang="en-US" sz="2000" spc="-1" strike="noStrike">
              <a:latin typeface="Arial"/>
            </a:endParaRPr>
          </a:p>
          <a:p>
            <a:pPr lvl="1" marL="685800" indent="-227160">
              <a:lnSpc>
                <a:spcPct val="90000"/>
              </a:lnSpc>
              <a:spcBef>
                <a:spcPts val="499"/>
              </a:spcBef>
              <a:buClr>
                <a:srgbClr val="ffffff"/>
              </a:buClr>
              <a:buFont typeface="Arial"/>
              <a:buChar char="•"/>
            </a:pPr>
            <a:r>
              <a:rPr b="0" lang="en-US" sz="2000" spc="-1" strike="noStrike">
                <a:solidFill>
                  <a:srgbClr val="ffffff"/>
                </a:solidFill>
                <a:latin typeface="Century Gothic"/>
                <a:ea typeface="DejaVu Sans"/>
              </a:rPr>
              <a:t>Enclosing </a:t>
            </a:r>
            <a:endParaRPr b="0" lang="en-US" sz="2000" spc="-1" strike="noStrike">
              <a:latin typeface="Arial"/>
            </a:endParaRPr>
          </a:p>
          <a:p>
            <a:pPr lvl="1" marL="685800" indent="-227160">
              <a:lnSpc>
                <a:spcPct val="90000"/>
              </a:lnSpc>
              <a:spcBef>
                <a:spcPts val="499"/>
              </a:spcBef>
              <a:buClr>
                <a:srgbClr val="ffffff"/>
              </a:buClr>
              <a:buFont typeface="Arial"/>
              <a:buChar char="•"/>
            </a:pPr>
            <a:r>
              <a:rPr b="0" lang="en-US" sz="2000" spc="-1" strike="noStrike">
                <a:solidFill>
                  <a:srgbClr val="ffffff"/>
                </a:solidFill>
                <a:latin typeface="Century Gothic"/>
                <a:ea typeface="DejaVu Sans"/>
              </a:rPr>
              <a:t>Global</a:t>
            </a:r>
            <a:endParaRPr b="0" lang="en-US" sz="2000" spc="-1" strike="noStrike">
              <a:latin typeface="Arial"/>
            </a:endParaRPr>
          </a:p>
          <a:p>
            <a:pPr lvl="1" marL="685800" indent="-227160">
              <a:lnSpc>
                <a:spcPct val="90000"/>
              </a:lnSpc>
              <a:spcBef>
                <a:spcPts val="499"/>
              </a:spcBef>
              <a:buClr>
                <a:srgbClr val="ffffff"/>
              </a:buClr>
              <a:buFont typeface="Arial"/>
              <a:buChar char="•"/>
            </a:pPr>
            <a:r>
              <a:rPr b="0" lang="en-US" sz="2000" spc="-1" strike="noStrike">
                <a:solidFill>
                  <a:srgbClr val="ffffff"/>
                </a:solidFill>
                <a:latin typeface="Century Gothic"/>
                <a:ea typeface="DejaVu Sans"/>
              </a:rPr>
              <a:t>Built-in</a:t>
            </a:r>
            <a:endParaRPr b="0" lang="en-US" sz="2000" spc="-1" strike="noStrike">
              <a:latin typeface="Arial"/>
            </a:endParaRPr>
          </a:p>
          <a:p>
            <a:pPr>
              <a:lnSpc>
                <a:spcPct val="90000"/>
              </a:lnSpc>
              <a:spcBef>
                <a:spcPts val="1001"/>
              </a:spcBef>
            </a:pPr>
            <a:endParaRPr b="0" lang="en-US" sz="2000" spc="-1" strike="noStrike">
              <a:latin typeface="Arial"/>
            </a:endParaRPr>
          </a:p>
          <a:p>
            <a:pPr>
              <a:lnSpc>
                <a:spcPct val="90000"/>
              </a:lnSpc>
              <a:spcBef>
                <a:spcPts val="1001"/>
              </a:spcBef>
            </a:pPr>
            <a:endParaRPr b="0" lang="en-US" sz="2000" spc="-1" strike="noStrike">
              <a:latin typeface="Arial"/>
            </a:endParaRPr>
          </a:p>
          <a:p>
            <a:pPr>
              <a:lnSpc>
                <a:spcPct val="90000"/>
              </a:lnSpc>
              <a:spcBef>
                <a:spcPts val="1001"/>
              </a:spcBef>
            </a:pPr>
            <a:endParaRPr b="0" lang="en-US" sz="2000" spc="-1" strike="noStrike">
              <a:latin typeface="Arial"/>
            </a:endParaRPr>
          </a:p>
        </p:txBody>
      </p:sp>
    </p:spTree>
  </p:cSld>
  <mc:AlternateContent>
    <mc:Choice Requires="p14">
      <p:transition spd="slow" p14:dur="2000"/>
    </mc:Choice>
    <mc:Fallback>
      <p:transition spd="slow"/>
    </mc:Fallback>
  </mc:AlternateContent>
</p:sld>
</file>

<file path=ppt/slides/slide8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6" name="Title 1"/>
          <p:cNvSpPr/>
          <p:nvPr/>
        </p:nvSpPr>
        <p:spPr>
          <a:xfrm>
            <a:off x="1024560" y="1124640"/>
            <a:ext cx="10144800" cy="2510280"/>
          </a:xfrm>
          <a:prstGeom prst="rect">
            <a:avLst/>
          </a:prstGeom>
          <a:noFill/>
          <a:ln w="0">
            <a:noFill/>
          </a:ln>
        </p:spPr>
        <p:style>
          <a:lnRef idx="0"/>
          <a:fillRef idx="0"/>
          <a:effectRef idx="0"/>
          <a:fontRef idx="minor"/>
        </p:style>
        <p:txBody>
          <a:bodyPr lIns="90000" rIns="90000" tIns="45000" bIns="45000" anchor="b">
            <a:noAutofit/>
          </a:bodyPr>
          <a:p>
            <a:pPr>
              <a:lnSpc>
                <a:spcPct val="90000"/>
              </a:lnSpc>
            </a:pPr>
            <a:r>
              <a:rPr b="0" lang="en-US" sz="3200" spc="-1" strike="noStrike" cap="all">
                <a:solidFill>
                  <a:srgbClr val="ffffff"/>
                </a:solidFill>
                <a:latin typeface="Century Gothic"/>
                <a:ea typeface="DejaVu Sans"/>
              </a:rPr>
              <a:t>Local scope DemoS</a:t>
            </a:r>
            <a:endParaRPr b="0" lang="en-US" sz="3200" spc="-1" strike="noStrike">
              <a:latin typeface="Arial"/>
            </a:endParaRPr>
          </a:p>
        </p:txBody>
      </p:sp>
      <p:sp>
        <p:nvSpPr>
          <p:cNvPr id="487" name="Text Placeholder 2"/>
          <p:cNvSpPr/>
          <p:nvPr/>
        </p:nvSpPr>
        <p:spPr>
          <a:xfrm>
            <a:off x="1024560" y="3648240"/>
            <a:ext cx="10143360" cy="998280"/>
          </a:xfrm>
          <a:prstGeom prst="rect">
            <a:avLst/>
          </a:prstGeom>
          <a:noFill/>
          <a:ln w="0">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8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8" name="Title 1"/>
          <p:cNvSpPr/>
          <p:nvPr/>
        </p:nvSpPr>
        <p:spPr>
          <a:xfrm>
            <a:off x="2895480" y="764280"/>
            <a:ext cx="8609040" cy="1291680"/>
          </a:xfrm>
          <a:prstGeom prst="rect">
            <a:avLst/>
          </a:prstGeom>
          <a:noFill/>
          <a:ln w="0">
            <a:noFill/>
          </a:ln>
        </p:spPr>
        <p:style>
          <a:lnRef idx="0"/>
          <a:fillRef idx="0"/>
          <a:effectRef idx="0"/>
          <a:fontRef idx="minor"/>
        </p:style>
        <p:txBody>
          <a:bodyPr lIns="90000" rIns="90000" tIns="45000" bIns="45000" anchor="ctr">
            <a:noAutofit/>
          </a:bodyPr>
          <a:p>
            <a:pPr algn="r">
              <a:lnSpc>
                <a:spcPct val="90000"/>
              </a:lnSpc>
            </a:pPr>
            <a:r>
              <a:rPr b="0" lang="en-US" sz="4000" spc="-1" strike="noStrike" cap="all">
                <a:solidFill>
                  <a:srgbClr val="ffffff"/>
                </a:solidFill>
                <a:latin typeface="Century Gothic"/>
                <a:ea typeface="DejaVu Sans"/>
              </a:rPr>
              <a:t>Functions</a:t>
            </a:r>
            <a:endParaRPr b="0" lang="en-US" sz="4000" spc="-1" strike="noStrike">
              <a:latin typeface="Arial"/>
            </a:endParaRPr>
          </a:p>
        </p:txBody>
      </p:sp>
      <p:sp>
        <p:nvSpPr>
          <p:cNvPr id="489" name="Content Placeholder 2"/>
          <p:cNvSpPr/>
          <p:nvPr/>
        </p:nvSpPr>
        <p:spPr>
          <a:xfrm>
            <a:off x="685800" y="2194560"/>
            <a:ext cx="10819080" cy="4022640"/>
          </a:xfrm>
          <a:prstGeom prst="rect">
            <a:avLst/>
          </a:prstGeom>
          <a:noFill/>
          <a:ln w="0">
            <a:noFill/>
          </a:ln>
        </p:spPr>
        <p:style>
          <a:lnRef idx="0"/>
          <a:fillRef idx="0"/>
          <a:effectRef idx="0"/>
          <a:fontRef idx="minor"/>
        </p:style>
        <p:txBody>
          <a:bodyPr lIns="90000" rIns="90000" tIns="45000" bIns="45000">
            <a:noAutofit/>
          </a:bodyPr>
          <a:p>
            <a:pPr marL="228600" indent="-227160">
              <a:lnSpc>
                <a:spcPct val="90000"/>
              </a:lnSpc>
              <a:spcBef>
                <a:spcPts val="1001"/>
              </a:spcBef>
              <a:buClr>
                <a:srgbClr val="ffffff"/>
              </a:buClr>
              <a:buFont typeface="Arial"/>
              <a:buChar char="•"/>
            </a:pPr>
            <a:r>
              <a:rPr b="0" lang="en-US" sz="2200" spc="-1" strike="noStrike">
                <a:solidFill>
                  <a:srgbClr val="ffffff"/>
                </a:solidFill>
                <a:latin typeface="Century Gothic"/>
                <a:ea typeface="DejaVu Sans"/>
              </a:rPr>
              <a:t>Simply allow you to create small reusable sections of code</a:t>
            </a:r>
            <a:endParaRPr b="0" lang="en-US" sz="2200" spc="-1" strike="noStrike">
              <a:latin typeface="Arial"/>
            </a:endParaRPr>
          </a:p>
          <a:p>
            <a:pPr marL="228600" indent="-227160">
              <a:lnSpc>
                <a:spcPct val="90000"/>
              </a:lnSpc>
              <a:spcBef>
                <a:spcPts val="1001"/>
              </a:spcBef>
              <a:buClr>
                <a:srgbClr val="ffffff"/>
              </a:buClr>
              <a:buFont typeface="Arial"/>
              <a:buChar char="•"/>
            </a:pPr>
            <a:r>
              <a:rPr b="0" lang="en-US" sz="2200" spc="-1" strike="noStrike">
                <a:solidFill>
                  <a:srgbClr val="ffffff"/>
                </a:solidFill>
                <a:latin typeface="Century Gothic"/>
                <a:ea typeface="DejaVu Sans"/>
              </a:rPr>
              <a:t>Customizable through the use of parameters</a:t>
            </a:r>
            <a:endParaRPr b="0" lang="en-US" sz="2200" spc="-1" strike="noStrike">
              <a:latin typeface="Arial"/>
            </a:endParaRPr>
          </a:p>
          <a:p>
            <a:pPr marL="228600" indent="-227160">
              <a:lnSpc>
                <a:spcPct val="90000"/>
              </a:lnSpc>
              <a:spcBef>
                <a:spcPts val="1001"/>
              </a:spcBef>
              <a:buClr>
                <a:srgbClr val="ffffff"/>
              </a:buClr>
              <a:buFont typeface="Arial"/>
              <a:buChar char="•"/>
            </a:pPr>
            <a:r>
              <a:rPr b="0" lang="en-US" sz="2200" spc="-1" strike="noStrike">
                <a:solidFill>
                  <a:srgbClr val="ffffff"/>
                </a:solidFill>
                <a:latin typeface="Century Gothic"/>
                <a:ea typeface="DejaVu Sans"/>
              </a:rPr>
              <a:t>Have the ability to return results if desired</a:t>
            </a:r>
            <a:endParaRPr b="0" lang="en-US" sz="2200" spc="-1" strike="noStrike">
              <a:latin typeface="Arial"/>
            </a:endParaRPr>
          </a:p>
          <a:p>
            <a:pPr marL="228600" indent="-227160">
              <a:lnSpc>
                <a:spcPct val="90000"/>
              </a:lnSpc>
              <a:spcBef>
                <a:spcPts val="1001"/>
              </a:spcBef>
              <a:buClr>
                <a:srgbClr val="ffffff"/>
              </a:buClr>
              <a:buFont typeface="Arial"/>
              <a:buChar char="•"/>
            </a:pPr>
            <a:r>
              <a:rPr b="0" lang="en-US" sz="2200" spc="-1" strike="noStrike">
                <a:solidFill>
                  <a:srgbClr val="ffffff"/>
                </a:solidFill>
                <a:latin typeface="Century Gothic"/>
                <a:ea typeface="DejaVu Sans"/>
              </a:rPr>
              <a:t>Functions are defined by </a:t>
            </a:r>
            <a:endParaRPr b="0" lang="en-US" sz="2200" spc="-1" strike="noStrike">
              <a:latin typeface="Arial"/>
            </a:endParaRPr>
          </a:p>
          <a:p>
            <a:pPr lvl="1" marL="685800" indent="-227160">
              <a:lnSpc>
                <a:spcPct val="90000"/>
              </a:lnSpc>
              <a:spcBef>
                <a:spcPts val="499"/>
              </a:spcBef>
              <a:buClr>
                <a:srgbClr val="ffffff"/>
              </a:buClr>
              <a:buFont typeface="Arial"/>
              <a:buChar char="•"/>
            </a:pPr>
            <a:r>
              <a:rPr b="0" lang="en-US" sz="2000" spc="-1" strike="noStrike">
                <a:solidFill>
                  <a:srgbClr val="ffffff"/>
                </a:solidFill>
                <a:latin typeface="Century Gothic"/>
                <a:ea typeface="DejaVu Sans"/>
              </a:rPr>
              <a:t>the </a:t>
            </a:r>
            <a:r>
              <a:rPr b="0" i="1" lang="en-US" sz="2000" spc="-1" strike="noStrike">
                <a:solidFill>
                  <a:srgbClr val="ffffff"/>
                </a:solidFill>
                <a:latin typeface="Century Gothic"/>
                <a:ea typeface="DejaVu Sans"/>
              </a:rPr>
              <a:t>def</a:t>
            </a:r>
            <a:r>
              <a:rPr b="0" lang="en-US" sz="2000" spc="-1" strike="noStrike">
                <a:solidFill>
                  <a:srgbClr val="ffffff"/>
                </a:solidFill>
                <a:latin typeface="Century Gothic"/>
                <a:ea typeface="DejaVu Sans"/>
              </a:rPr>
              <a:t> keyword, </a:t>
            </a:r>
            <a:endParaRPr b="0" lang="en-US" sz="2000" spc="-1" strike="noStrike">
              <a:latin typeface="Arial"/>
            </a:endParaRPr>
          </a:p>
          <a:p>
            <a:pPr lvl="1" marL="685800" indent="-227160">
              <a:lnSpc>
                <a:spcPct val="90000"/>
              </a:lnSpc>
              <a:spcBef>
                <a:spcPts val="499"/>
              </a:spcBef>
              <a:buClr>
                <a:srgbClr val="ffffff"/>
              </a:buClr>
              <a:buFont typeface="Arial"/>
              <a:buChar char="•"/>
            </a:pPr>
            <a:r>
              <a:rPr b="0" lang="en-US" sz="2000" spc="-1" strike="noStrike">
                <a:solidFill>
                  <a:srgbClr val="ffffff"/>
                </a:solidFill>
                <a:latin typeface="Century Gothic"/>
                <a:ea typeface="DejaVu Sans"/>
              </a:rPr>
              <a:t>followed by the name of the function </a:t>
            </a:r>
            <a:endParaRPr b="0" lang="en-US" sz="2000" spc="-1" strike="noStrike">
              <a:latin typeface="Arial"/>
            </a:endParaRPr>
          </a:p>
          <a:p>
            <a:pPr lvl="1" marL="685800" indent="-227160">
              <a:lnSpc>
                <a:spcPct val="90000"/>
              </a:lnSpc>
              <a:spcBef>
                <a:spcPts val="499"/>
              </a:spcBef>
              <a:buClr>
                <a:srgbClr val="ffffff"/>
              </a:buClr>
              <a:buFont typeface="Arial"/>
              <a:buChar char="•"/>
            </a:pPr>
            <a:r>
              <a:rPr b="0" lang="en-US" sz="2000" spc="-1" strike="noStrike">
                <a:solidFill>
                  <a:srgbClr val="ffffff"/>
                </a:solidFill>
                <a:latin typeface="Century Gothic"/>
                <a:ea typeface="DejaVu Sans"/>
              </a:rPr>
              <a:t>some parameters and a colon.</a:t>
            </a:r>
            <a:endParaRPr b="0" lang="en-US" sz="2000" spc="-1" strike="noStrike">
              <a:latin typeface="Arial"/>
            </a:endParaRPr>
          </a:p>
          <a:p>
            <a:pPr>
              <a:lnSpc>
                <a:spcPct val="90000"/>
              </a:lnSpc>
              <a:spcBef>
                <a:spcPts val="1001"/>
              </a:spcBef>
            </a:pPr>
            <a:endParaRPr b="0" lang="en-US" sz="2000" spc="-1" strike="noStrike">
              <a:latin typeface="Arial"/>
            </a:endParaRPr>
          </a:p>
        </p:txBody>
      </p:sp>
      <p:pic>
        <p:nvPicPr>
          <p:cNvPr id="490" name="Picture 3" descr=""/>
          <p:cNvPicPr/>
          <p:nvPr/>
        </p:nvPicPr>
        <p:blipFill>
          <a:blip r:embed="rId1"/>
          <a:stretch/>
        </p:blipFill>
        <p:spPr>
          <a:xfrm>
            <a:off x="1523880" y="5063040"/>
            <a:ext cx="9142560" cy="1154160"/>
          </a:xfrm>
          <a:prstGeom prst="rect">
            <a:avLst/>
          </a:prstGeom>
          <a:ln w="0">
            <a:noFill/>
          </a:ln>
        </p:spPr>
      </p:pic>
    </p:spTree>
  </p:cSld>
  <mc:AlternateContent>
    <mc:Choice Requires="p14">
      <p:transition spd="slow" p14:dur="2000"/>
    </mc:Choice>
    <mc:Fallback>
      <p:transition spd="slow"/>
    </mc:Fallback>
  </mc:AlternateContent>
</p:sld>
</file>

<file path=ppt/slides/slide8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1" name="Title 1"/>
          <p:cNvSpPr/>
          <p:nvPr/>
        </p:nvSpPr>
        <p:spPr>
          <a:xfrm>
            <a:off x="2895480" y="764280"/>
            <a:ext cx="8609040" cy="1291680"/>
          </a:xfrm>
          <a:prstGeom prst="rect">
            <a:avLst/>
          </a:prstGeom>
          <a:noFill/>
          <a:ln w="0">
            <a:noFill/>
          </a:ln>
        </p:spPr>
        <p:style>
          <a:lnRef idx="0"/>
          <a:fillRef idx="0"/>
          <a:effectRef idx="0"/>
          <a:fontRef idx="minor"/>
        </p:style>
        <p:txBody>
          <a:bodyPr lIns="90000" rIns="90000" tIns="45000" bIns="45000" anchor="ctr">
            <a:noAutofit/>
          </a:bodyPr>
          <a:p>
            <a:pPr algn="r">
              <a:lnSpc>
                <a:spcPct val="90000"/>
              </a:lnSpc>
            </a:pPr>
            <a:r>
              <a:rPr b="0" lang="en-US" sz="4000" spc="-1" strike="noStrike" cap="all">
                <a:solidFill>
                  <a:srgbClr val="ffffff"/>
                </a:solidFill>
                <a:latin typeface="Century Gothic"/>
                <a:ea typeface="DejaVu Sans"/>
              </a:rPr>
              <a:t>Example Function Definitions</a:t>
            </a:r>
            <a:endParaRPr b="0" lang="en-US" sz="4000" spc="-1" strike="noStrike">
              <a:latin typeface="Arial"/>
            </a:endParaRPr>
          </a:p>
        </p:txBody>
      </p:sp>
      <p:pic>
        <p:nvPicPr>
          <p:cNvPr id="492" name="Content Placeholder 3" descr=""/>
          <p:cNvPicPr/>
          <p:nvPr/>
        </p:nvPicPr>
        <p:blipFill>
          <a:blip r:embed="rId1"/>
          <a:stretch/>
        </p:blipFill>
        <p:spPr>
          <a:xfrm>
            <a:off x="673920" y="2724120"/>
            <a:ext cx="5193000" cy="1408320"/>
          </a:xfrm>
          <a:prstGeom prst="rect">
            <a:avLst/>
          </a:prstGeom>
          <a:ln w="0">
            <a:noFill/>
          </a:ln>
        </p:spPr>
      </p:pic>
    </p:spTree>
  </p:cSld>
  <mc:AlternateContent>
    <mc:Choice Requires="p14">
      <p:transition spd="slow" p14:dur="2000"/>
    </mc:Choice>
    <mc:Fallback>
      <p:transition spd="slow"/>
    </mc:Fallback>
  </mc:AlternateContent>
</p:sld>
</file>

<file path=ppt/slides/slide8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3" name="Title 1"/>
          <p:cNvSpPr/>
          <p:nvPr/>
        </p:nvSpPr>
        <p:spPr>
          <a:xfrm>
            <a:off x="2895480" y="764280"/>
            <a:ext cx="8609040" cy="1291680"/>
          </a:xfrm>
          <a:prstGeom prst="rect">
            <a:avLst/>
          </a:prstGeom>
          <a:noFill/>
          <a:ln w="0">
            <a:noFill/>
          </a:ln>
        </p:spPr>
        <p:style>
          <a:lnRef idx="0"/>
          <a:fillRef idx="0"/>
          <a:effectRef idx="0"/>
          <a:fontRef idx="minor"/>
        </p:style>
        <p:txBody>
          <a:bodyPr lIns="90000" rIns="90000" tIns="45000" bIns="45000" anchor="ctr">
            <a:noAutofit/>
          </a:bodyPr>
          <a:p>
            <a:pPr algn="r">
              <a:lnSpc>
                <a:spcPct val="90000"/>
              </a:lnSpc>
            </a:pPr>
            <a:r>
              <a:rPr b="0" lang="en-US" sz="4000" spc="-1" strike="noStrike" cap="all">
                <a:solidFill>
                  <a:srgbClr val="ffffff"/>
                </a:solidFill>
                <a:latin typeface="Century Gothic"/>
                <a:ea typeface="DejaVu Sans"/>
              </a:rPr>
              <a:t>Functions and immutability</a:t>
            </a:r>
            <a:endParaRPr b="0" lang="en-US" sz="4000" spc="-1" strike="noStrike">
              <a:latin typeface="Arial"/>
            </a:endParaRPr>
          </a:p>
        </p:txBody>
      </p:sp>
      <p:pic>
        <p:nvPicPr>
          <p:cNvPr id="494" name="Picture 3" descr=""/>
          <p:cNvPicPr/>
          <p:nvPr/>
        </p:nvPicPr>
        <p:blipFill>
          <a:blip r:embed="rId1"/>
          <a:stretch/>
        </p:blipFill>
        <p:spPr>
          <a:xfrm>
            <a:off x="2082960" y="2169360"/>
            <a:ext cx="8025120" cy="3922920"/>
          </a:xfrm>
          <a:prstGeom prst="rect">
            <a:avLst/>
          </a:prstGeom>
          <a:ln w="0">
            <a:noFill/>
          </a:ln>
        </p:spPr>
      </p:pic>
    </p:spTree>
  </p:cSld>
  <mc:AlternateContent>
    <mc:Choice Requires="p14">
      <p:transition spd="slow" p14:dur="2000"/>
    </mc:Choice>
    <mc:Fallback>
      <p:transition spd="slow"/>
    </mc:Fallback>
  </mc:AlternateContent>
</p:sld>
</file>

<file path=ppt/slides/slide8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5" name="Title 1_2"/>
          <p:cNvSpPr/>
          <p:nvPr/>
        </p:nvSpPr>
        <p:spPr>
          <a:xfrm>
            <a:off x="2895480" y="764280"/>
            <a:ext cx="8609040" cy="1291680"/>
          </a:xfrm>
          <a:prstGeom prst="rect">
            <a:avLst/>
          </a:prstGeom>
          <a:noFill/>
          <a:ln w="0">
            <a:noFill/>
          </a:ln>
        </p:spPr>
        <p:style>
          <a:lnRef idx="0"/>
          <a:fillRef idx="0"/>
          <a:effectRef idx="0"/>
          <a:fontRef idx="minor"/>
        </p:style>
        <p:txBody>
          <a:bodyPr lIns="90000" rIns="90000" tIns="45000" bIns="45000" anchor="ctr">
            <a:noAutofit/>
          </a:bodyPr>
          <a:p>
            <a:pPr algn="r">
              <a:lnSpc>
                <a:spcPct val="90000"/>
              </a:lnSpc>
            </a:pPr>
            <a:r>
              <a:rPr b="0" lang="en-US" sz="4000" spc="-1" strike="noStrike" cap="all">
                <a:solidFill>
                  <a:srgbClr val="ffffff"/>
                </a:solidFill>
                <a:latin typeface="Century Gothic"/>
                <a:ea typeface="DejaVu Sans"/>
              </a:rPr>
              <a:t>Functions and immutability</a:t>
            </a:r>
            <a:endParaRPr b="0" lang="en-US" sz="4000" spc="-1" strike="noStrike">
              <a:latin typeface="Arial"/>
            </a:endParaRPr>
          </a:p>
        </p:txBody>
      </p:sp>
      <p:pic>
        <p:nvPicPr>
          <p:cNvPr id="496" name="Picture 3_0" descr=""/>
          <p:cNvPicPr/>
          <p:nvPr/>
        </p:nvPicPr>
        <p:blipFill>
          <a:blip r:embed="rId1"/>
          <a:stretch/>
        </p:blipFill>
        <p:spPr>
          <a:xfrm>
            <a:off x="2082960" y="2169360"/>
            <a:ext cx="8025120" cy="3922920"/>
          </a:xfrm>
          <a:prstGeom prst="rect">
            <a:avLst/>
          </a:prstGeom>
          <a:ln w="0">
            <a:noFill/>
          </a:ln>
        </p:spPr>
      </p:pic>
    </p:spTree>
  </p:cSld>
  <mc:AlternateContent>
    <mc:Choice Requires="p14">
      <p:transition spd="slow" p14:dur="2000"/>
    </mc:Choice>
    <mc:Fallback>
      <p:transition spd="slow"/>
    </mc:Fallback>
  </mc:AlternateContent>
</p:sld>
</file>

<file path=ppt/slides/slide8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7" name="Title 1_3"/>
          <p:cNvSpPr/>
          <p:nvPr/>
        </p:nvSpPr>
        <p:spPr>
          <a:xfrm>
            <a:off x="2895480" y="764280"/>
            <a:ext cx="8609040" cy="1291680"/>
          </a:xfrm>
          <a:prstGeom prst="rect">
            <a:avLst/>
          </a:prstGeom>
          <a:noFill/>
          <a:ln w="0">
            <a:noFill/>
          </a:ln>
        </p:spPr>
        <p:style>
          <a:lnRef idx="0"/>
          <a:fillRef idx="0"/>
          <a:effectRef idx="0"/>
          <a:fontRef idx="minor"/>
        </p:style>
        <p:txBody>
          <a:bodyPr lIns="90000" rIns="90000" tIns="45000" bIns="45000" anchor="ctr">
            <a:noAutofit/>
          </a:bodyPr>
          <a:p>
            <a:pPr algn="r">
              <a:lnSpc>
                <a:spcPct val="90000"/>
              </a:lnSpc>
            </a:pPr>
            <a:r>
              <a:rPr b="0" lang="en-US" sz="4000" spc="-1" strike="noStrike" cap="all">
                <a:solidFill>
                  <a:srgbClr val="ffffff"/>
                </a:solidFill>
                <a:latin typeface="Century Gothic"/>
                <a:ea typeface="DejaVu Sans"/>
              </a:rPr>
              <a:t>Named Parameters</a:t>
            </a:r>
            <a:endParaRPr b="0" lang="en-US" sz="4000" spc="-1" strike="noStrike">
              <a:latin typeface="Arial"/>
            </a:endParaRPr>
          </a:p>
        </p:txBody>
      </p:sp>
      <p:pic>
        <p:nvPicPr>
          <p:cNvPr id="498" name="" descr=""/>
          <p:cNvPicPr/>
          <p:nvPr/>
        </p:nvPicPr>
        <p:blipFill>
          <a:blip r:embed="rId1"/>
          <a:stretch/>
        </p:blipFill>
        <p:spPr>
          <a:xfrm>
            <a:off x="1629000" y="2295720"/>
            <a:ext cx="8199720" cy="1132200"/>
          </a:xfrm>
          <a:prstGeom prst="rect">
            <a:avLst/>
          </a:prstGeom>
          <a:ln w="0">
            <a:noFill/>
          </a:ln>
        </p:spPr>
      </p:pic>
    </p:spTree>
  </p:cSld>
  <mc:AlternateContent>
    <mc:Choice Requires="p14">
      <p:transition spd="slow" p14:dur="2000"/>
    </mc:Choice>
    <mc:Fallback>
      <p:transition spd="slow"/>
    </mc:Fallback>
  </mc:AlternateContent>
</p:sld>
</file>

<file path=ppt/slides/slide8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9" name="Title 1"/>
          <p:cNvSpPr/>
          <p:nvPr/>
        </p:nvSpPr>
        <p:spPr>
          <a:xfrm>
            <a:off x="2895480" y="764280"/>
            <a:ext cx="8609040" cy="1291680"/>
          </a:xfrm>
          <a:prstGeom prst="rect">
            <a:avLst/>
          </a:prstGeom>
          <a:noFill/>
          <a:ln w="0">
            <a:noFill/>
          </a:ln>
        </p:spPr>
        <p:style>
          <a:lnRef idx="0"/>
          <a:fillRef idx="0"/>
          <a:effectRef idx="0"/>
          <a:fontRef idx="minor"/>
        </p:style>
        <p:txBody>
          <a:bodyPr lIns="90000" rIns="90000" tIns="45000" bIns="45000" anchor="ctr">
            <a:noAutofit/>
          </a:bodyPr>
          <a:p>
            <a:pPr algn="r">
              <a:lnSpc>
                <a:spcPct val="90000"/>
              </a:lnSpc>
            </a:pPr>
            <a:r>
              <a:rPr b="0" lang="en-US" sz="4000" spc="-1" strike="noStrike" cap="all">
                <a:solidFill>
                  <a:srgbClr val="ffffff"/>
                </a:solidFill>
                <a:latin typeface="Century Gothic"/>
                <a:ea typeface="DejaVu Sans"/>
              </a:rPr>
              <a:t>*args</a:t>
            </a:r>
            <a:endParaRPr b="0" lang="en-US" sz="4000" spc="-1" strike="noStrike">
              <a:latin typeface="Arial"/>
            </a:endParaRPr>
          </a:p>
        </p:txBody>
      </p:sp>
      <p:sp>
        <p:nvSpPr>
          <p:cNvPr id="500" name="Rectangle 4"/>
          <p:cNvSpPr/>
          <p:nvPr/>
        </p:nvSpPr>
        <p:spPr>
          <a:xfrm>
            <a:off x="386280" y="2492280"/>
            <a:ext cx="6094440" cy="228420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569cd6"/>
                </a:solidFill>
                <a:latin typeface="Menlo"/>
                <a:ea typeface="DejaVu Sans"/>
              </a:rPr>
              <a:t>def</a:t>
            </a:r>
            <a:r>
              <a:rPr b="0" lang="en-US" sz="1800" spc="-1" strike="noStrike">
                <a:solidFill>
                  <a:srgbClr val="d4d4d4"/>
                </a:solidFill>
                <a:latin typeface="Menlo"/>
                <a:ea typeface="DejaVu Sans"/>
              </a:rPr>
              <a:t> </a:t>
            </a:r>
            <a:r>
              <a:rPr b="0" lang="en-US" sz="1800" spc="-1" strike="noStrike">
                <a:solidFill>
                  <a:srgbClr val="dcdcaa"/>
                </a:solidFill>
                <a:latin typeface="Menlo"/>
                <a:ea typeface="DejaVu Sans"/>
              </a:rPr>
              <a:t>dynamic_args</a:t>
            </a:r>
            <a:r>
              <a:rPr b="0" lang="en-US" sz="1800" spc="-1" strike="noStrike">
                <a:solidFill>
                  <a:srgbClr val="d4d4d4"/>
                </a:solidFill>
                <a:latin typeface="Menlo"/>
                <a:ea typeface="DejaVu Sans"/>
              </a:rPr>
              <a:t>(*</a:t>
            </a:r>
            <a:r>
              <a:rPr b="0" lang="en-US" sz="1800" spc="-1" strike="noStrike">
                <a:solidFill>
                  <a:srgbClr val="9cdcfe"/>
                </a:solidFill>
                <a:latin typeface="Menlo"/>
                <a:ea typeface="DejaVu Sans"/>
              </a:rPr>
              <a:t>args</a:t>
            </a:r>
            <a:r>
              <a:rPr b="0" lang="en-US" sz="1800" spc="-1" strike="noStrike">
                <a:solidFill>
                  <a:srgbClr val="d4d4d4"/>
                </a:solidFill>
                <a:latin typeface="Menlo"/>
                <a:ea typeface="DejaVu Sans"/>
              </a:rPr>
              <a:t>):</a:t>
            </a:r>
            <a:endParaRPr b="0" lang="en-US" sz="1800" spc="-1" strike="noStrike">
              <a:latin typeface="Arial"/>
            </a:endParaRPr>
          </a:p>
          <a:p>
            <a:pPr>
              <a:lnSpc>
                <a:spcPct val="100000"/>
              </a:lnSpc>
            </a:pPr>
            <a:r>
              <a:rPr b="0" lang="en-US" sz="1800" spc="-1" strike="noStrike">
                <a:solidFill>
                  <a:srgbClr val="d4d4d4"/>
                </a:solidFill>
                <a:latin typeface="Menlo"/>
                <a:ea typeface="DejaVu Sans"/>
              </a:rPr>
              <a:t>    </a:t>
            </a:r>
            <a:r>
              <a:rPr b="0" lang="en-US" sz="1800" spc="-1" strike="noStrike">
                <a:solidFill>
                  <a:srgbClr val="c586c0"/>
                </a:solidFill>
                <a:latin typeface="Menlo"/>
                <a:ea typeface="DejaVu Sans"/>
              </a:rPr>
              <a:t>for</a:t>
            </a:r>
            <a:r>
              <a:rPr b="0" lang="en-US" sz="1800" spc="-1" strike="noStrike">
                <a:solidFill>
                  <a:srgbClr val="d4d4d4"/>
                </a:solidFill>
                <a:latin typeface="Menlo"/>
                <a:ea typeface="DejaVu Sans"/>
              </a:rPr>
              <a:t> arg </a:t>
            </a:r>
            <a:r>
              <a:rPr b="0" lang="en-US" sz="1800" spc="-1" strike="noStrike">
                <a:solidFill>
                  <a:srgbClr val="569cd6"/>
                </a:solidFill>
                <a:latin typeface="Menlo"/>
                <a:ea typeface="DejaVu Sans"/>
              </a:rPr>
              <a:t>in</a:t>
            </a:r>
            <a:r>
              <a:rPr b="0" lang="en-US" sz="1800" spc="-1" strike="noStrike">
                <a:solidFill>
                  <a:srgbClr val="d4d4d4"/>
                </a:solidFill>
                <a:latin typeface="Menlo"/>
                <a:ea typeface="DejaVu Sans"/>
              </a:rPr>
              <a:t> args:</a:t>
            </a:r>
            <a:endParaRPr b="0" lang="en-US" sz="1800" spc="-1" strike="noStrike">
              <a:latin typeface="Arial"/>
            </a:endParaRPr>
          </a:p>
          <a:p>
            <a:pPr>
              <a:lnSpc>
                <a:spcPct val="100000"/>
              </a:lnSpc>
            </a:pPr>
            <a:r>
              <a:rPr b="0" lang="en-US" sz="1800" spc="-1" strike="noStrike">
                <a:solidFill>
                  <a:srgbClr val="d4d4d4"/>
                </a:solidFill>
                <a:latin typeface="Menlo"/>
                <a:ea typeface="DejaVu Sans"/>
              </a:rPr>
              <a:t>        </a:t>
            </a:r>
            <a:r>
              <a:rPr b="0" lang="en-US" sz="1800" spc="-1" strike="noStrike">
                <a:solidFill>
                  <a:srgbClr val="dcdcaa"/>
                </a:solidFill>
                <a:latin typeface="Menlo"/>
                <a:ea typeface="DejaVu Sans"/>
              </a:rPr>
              <a:t>print</a:t>
            </a:r>
            <a:r>
              <a:rPr b="0" lang="en-US" sz="1800" spc="-1" strike="noStrike">
                <a:solidFill>
                  <a:srgbClr val="d4d4d4"/>
                </a:solidFill>
                <a:latin typeface="Menlo"/>
                <a:ea typeface="DejaVu Sans"/>
              </a:rPr>
              <a:t>(arg, </a:t>
            </a:r>
            <a:r>
              <a:rPr b="0" lang="en-US" sz="1800" spc="-1" strike="noStrike">
                <a:solidFill>
                  <a:srgbClr val="9cdcfe"/>
                </a:solidFill>
                <a:latin typeface="Menlo"/>
                <a:ea typeface="DejaVu Sans"/>
              </a:rPr>
              <a:t>end</a:t>
            </a:r>
            <a:r>
              <a:rPr b="0" lang="en-US" sz="1800" spc="-1" strike="noStrike">
                <a:solidFill>
                  <a:srgbClr val="d4d4d4"/>
                </a:solidFill>
                <a:latin typeface="Menlo"/>
                <a:ea typeface="DejaVu Sans"/>
              </a:rPr>
              <a:t> = </a:t>
            </a:r>
            <a:r>
              <a:rPr b="0" lang="en-US" sz="1800" spc="-1" strike="noStrike">
                <a:solidFill>
                  <a:srgbClr val="ce9178"/>
                </a:solidFill>
                <a:latin typeface="Menlo"/>
                <a:ea typeface="DejaVu Sans"/>
              </a:rPr>
              <a:t>" "</a:t>
            </a:r>
            <a:r>
              <a:rPr b="0" lang="en-US" sz="1800" spc="-1" strike="noStrike">
                <a:solidFill>
                  <a:srgbClr val="d4d4d4"/>
                </a:solidFill>
                <a:latin typeface="Menlo"/>
                <a:ea typeface="DejaVu Sans"/>
              </a:rPr>
              <a:t>)</a:t>
            </a:r>
            <a:endParaRPr b="0" lang="en-US" sz="1800" spc="-1" strike="noStrike">
              <a:latin typeface="Arial"/>
            </a:endParaRPr>
          </a:p>
          <a:p>
            <a:pPr>
              <a:lnSpc>
                <a:spcPct val="100000"/>
              </a:lnSpc>
            </a:pPr>
            <a:br/>
            <a:r>
              <a:rPr b="0" lang="en-US" sz="1800" spc="-1" strike="noStrike">
                <a:solidFill>
                  <a:srgbClr val="d4d4d4"/>
                </a:solidFill>
                <a:latin typeface="Menlo"/>
                <a:ea typeface="DejaVu Sans"/>
              </a:rPr>
              <a:t>dynamic_args(</a:t>
            </a:r>
            <a:r>
              <a:rPr b="0" lang="en-US" sz="1800" spc="-1" strike="noStrike">
                <a:solidFill>
                  <a:srgbClr val="ce9178"/>
                </a:solidFill>
                <a:latin typeface="Menlo"/>
                <a:ea typeface="DejaVu Sans"/>
              </a:rPr>
              <a:t>"Welcome"</a:t>
            </a:r>
            <a:r>
              <a:rPr b="0" lang="en-US" sz="1800" spc="-1" strike="noStrike">
                <a:solidFill>
                  <a:srgbClr val="d4d4d4"/>
                </a:solidFill>
                <a:latin typeface="Menlo"/>
                <a:ea typeface="DejaVu Sans"/>
              </a:rPr>
              <a:t>, </a:t>
            </a:r>
            <a:r>
              <a:rPr b="0" lang="en-US" sz="1800" spc="-1" strike="noStrike">
                <a:solidFill>
                  <a:srgbClr val="ce9178"/>
                </a:solidFill>
                <a:latin typeface="Menlo"/>
                <a:ea typeface="DejaVu Sans"/>
              </a:rPr>
              <a:t>"To"</a:t>
            </a:r>
            <a:r>
              <a:rPr b="0" lang="en-US" sz="1800" spc="-1" strike="noStrike">
                <a:solidFill>
                  <a:srgbClr val="d4d4d4"/>
                </a:solidFill>
                <a:latin typeface="Menlo"/>
                <a:ea typeface="DejaVu Sans"/>
              </a:rPr>
              <a:t>, </a:t>
            </a:r>
            <a:r>
              <a:rPr b="0" lang="en-US" sz="1800" spc="-1" strike="noStrike">
                <a:solidFill>
                  <a:srgbClr val="ce9178"/>
                </a:solidFill>
                <a:latin typeface="Menlo"/>
                <a:ea typeface="DejaVu Sans"/>
              </a:rPr>
              <a:t>"Python"</a:t>
            </a:r>
            <a:r>
              <a:rPr b="0" lang="en-US" sz="1800" spc="-1" strike="noStrike">
                <a:solidFill>
                  <a:srgbClr val="d4d4d4"/>
                </a:solidFill>
                <a:latin typeface="Menlo"/>
                <a:ea typeface="DejaVu Sans"/>
              </a:rPr>
              <a:t>)</a:t>
            </a:r>
            <a:endParaRPr b="0" lang="en-US" sz="1800" spc="-1" strike="noStrike">
              <a:latin typeface="Arial"/>
            </a:endParaRPr>
          </a:p>
          <a:p>
            <a:pPr>
              <a:lnSpc>
                <a:spcPct val="100000"/>
              </a:lnSpc>
            </a:pPr>
            <a:r>
              <a:rPr b="0" lang="en-US" sz="1800" spc="-1" strike="noStrike">
                <a:solidFill>
                  <a:srgbClr val="6a9955"/>
                </a:solidFill>
                <a:latin typeface="Menlo"/>
                <a:ea typeface="DejaVu Sans"/>
              </a:rPr>
              <a:t># This will print "Welcome To Python"</a:t>
            </a:r>
            <a:endParaRPr b="0" lang="en-US" sz="1800" spc="-1" strike="noStrike">
              <a:latin typeface="Arial"/>
            </a:endParaRPr>
          </a:p>
          <a:p>
            <a:pPr>
              <a:lnSpc>
                <a:spcPct val="100000"/>
              </a:lnSpc>
            </a:pPr>
            <a:b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8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1" name="Title 1"/>
          <p:cNvSpPr/>
          <p:nvPr/>
        </p:nvSpPr>
        <p:spPr>
          <a:xfrm>
            <a:off x="2895480" y="764280"/>
            <a:ext cx="8609040" cy="1291680"/>
          </a:xfrm>
          <a:prstGeom prst="rect">
            <a:avLst/>
          </a:prstGeom>
          <a:noFill/>
          <a:ln w="0">
            <a:noFill/>
          </a:ln>
        </p:spPr>
        <p:style>
          <a:lnRef idx="0"/>
          <a:fillRef idx="0"/>
          <a:effectRef idx="0"/>
          <a:fontRef idx="minor"/>
        </p:style>
        <p:txBody>
          <a:bodyPr lIns="90000" rIns="90000" tIns="45000" bIns="45000" anchor="ctr">
            <a:noAutofit/>
          </a:bodyPr>
          <a:p>
            <a:pPr algn="r">
              <a:lnSpc>
                <a:spcPct val="90000"/>
              </a:lnSpc>
            </a:pPr>
            <a:r>
              <a:rPr b="0" lang="en-US" sz="4000" spc="-1" strike="noStrike" cap="all">
                <a:solidFill>
                  <a:srgbClr val="ffffff"/>
                </a:solidFill>
                <a:latin typeface="Century Gothic"/>
                <a:ea typeface="DejaVu Sans"/>
              </a:rPr>
              <a:t>**kwargs</a:t>
            </a:r>
            <a:endParaRPr b="0" lang="en-US" sz="4000" spc="-1" strike="noStrike">
              <a:latin typeface="Arial"/>
            </a:endParaRPr>
          </a:p>
        </p:txBody>
      </p:sp>
      <p:sp>
        <p:nvSpPr>
          <p:cNvPr id="502" name="Rectangle 3"/>
          <p:cNvSpPr/>
          <p:nvPr/>
        </p:nvSpPr>
        <p:spPr>
          <a:xfrm>
            <a:off x="604080" y="2677320"/>
            <a:ext cx="9207720" cy="338148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d4d4d4"/>
                </a:solidFill>
                <a:latin typeface="Menlo"/>
                <a:ea typeface="DejaVu Sans"/>
              </a:rPr>
              <a:t>    </a:t>
            </a:r>
            <a:r>
              <a:rPr b="0" lang="en-US" sz="1800" spc="-1" strike="noStrike">
                <a:solidFill>
                  <a:srgbClr val="569cd6"/>
                </a:solidFill>
                <a:latin typeface="Menlo"/>
                <a:ea typeface="DejaVu Sans"/>
              </a:rPr>
              <a:t>def</a:t>
            </a:r>
            <a:r>
              <a:rPr b="0" lang="en-US" sz="1800" spc="-1" strike="noStrike">
                <a:solidFill>
                  <a:srgbClr val="d4d4d4"/>
                </a:solidFill>
                <a:latin typeface="Menlo"/>
                <a:ea typeface="DejaVu Sans"/>
              </a:rPr>
              <a:t> </a:t>
            </a:r>
            <a:r>
              <a:rPr b="0" lang="en-US" sz="1800" spc="-1" strike="noStrike">
                <a:solidFill>
                  <a:srgbClr val="dcdcaa"/>
                </a:solidFill>
                <a:latin typeface="Menlo"/>
                <a:ea typeface="DejaVu Sans"/>
              </a:rPr>
              <a:t>dynamic_kwargs</a:t>
            </a:r>
            <a:r>
              <a:rPr b="0" lang="en-US" sz="1800" spc="-1" strike="noStrike">
                <a:solidFill>
                  <a:srgbClr val="d4d4d4"/>
                </a:solidFill>
                <a:latin typeface="Menlo"/>
                <a:ea typeface="DejaVu Sans"/>
              </a:rPr>
              <a:t>(**</a:t>
            </a:r>
            <a:r>
              <a:rPr b="0" lang="en-US" sz="1800" spc="-1" strike="noStrike">
                <a:solidFill>
                  <a:srgbClr val="9cdcfe"/>
                </a:solidFill>
                <a:latin typeface="Menlo"/>
                <a:ea typeface="DejaVu Sans"/>
              </a:rPr>
              <a:t>kwargs</a:t>
            </a:r>
            <a:r>
              <a:rPr b="0" lang="en-US" sz="1800" spc="-1" strike="noStrike">
                <a:solidFill>
                  <a:srgbClr val="d4d4d4"/>
                </a:solidFill>
                <a:latin typeface="Menlo"/>
                <a:ea typeface="DejaVu Sans"/>
              </a:rPr>
              <a:t>):</a:t>
            </a:r>
            <a:endParaRPr b="0" lang="en-US" sz="1800" spc="-1" strike="noStrike">
              <a:latin typeface="Arial"/>
            </a:endParaRPr>
          </a:p>
          <a:p>
            <a:pPr>
              <a:lnSpc>
                <a:spcPct val="100000"/>
              </a:lnSpc>
            </a:pPr>
            <a:r>
              <a:rPr b="0" lang="en-US" sz="1800" spc="-1" strike="noStrike">
                <a:solidFill>
                  <a:srgbClr val="d4d4d4"/>
                </a:solidFill>
                <a:latin typeface="Menlo"/>
                <a:ea typeface="DejaVu Sans"/>
              </a:rPr>
              <a:t>        </a:t>
            </a:r>
            <a:r>
              <a:rPr b="0" lang="en-US" sz="1800" spc="-1" strike="noStrike">
                <a:solidFill>
                  <a:srgbClr val="dcdcaa"/>
                </a:solidFill>
                <a:latin typeface="Menlo"/>
                <a:ea typeface="DejaVu Sans"/>
              </a:rPr>
              <a:t>print</a:t>
            </a:r>
            <a:r>
              <a:rPr b="0" lang="en-US" sz="1800" spc="-1" strike="noStrike">
                <a:solidFill>
                  <a:srgbClr val="d4d4d4"/>
                </a:solidFill>
                <a:latin typeface="Menlo"/>
                <a:ea typeface="DejaVu Sans"/>
              </a:rPr>
              <a:t>(</a:t>
            </a:r>
            <a:r>
              <a:rPr b="0" lang="en-US" sz="1800" spc="-1" strike="noStrike">
                <a:solidFill>
                  <a:srgbClr val="4ec9b0"/>
                </a:solidFill>
                <a:latin typeface="Menlo"/>
                <a:ea typeface="DejaVu Sans"/>
              </a:rPr>
              <a:t>type</a:t>
            </a:r>
            <a:r>
              <a:rPr b="0" lang="en-US" sz="1800" spc="-1" strike="noStrike">
                <a:solidFill>
                  <a:srgbClr val="d4d4d4"/>
                </a:solidFill>
                <a:latin typeface="Menlo"/>
                <a:ea typeface="DejaVu Sans"/>
              </a:rPr>
              <a:t>(kwargs))</a:t>
            </a:r>
            <a:endParaRPr b="0" lang="en-US" sz="1800" spc="-1" strike="noStrike">
              <a:latin typeface="Arial"/>
            </a:endParaRPr>
          </a:p>
          <a:p>
            <a:pPr>
              <a:lnSpc>
                <a:spcPct val="100000"/>
              </a:lnSpc>
            </a:pPr>
            <a:r>
              <a:rPr b="0" lang="en-US" sz="1800" spc="-1" strike="noStrike">
                <a:solidFill>
                  <a:srgbClr val="d4d4d4"/>
                </a:solidFill>
                <a:latin typeface="Menlo"/>
                <a:ea typeface="DejaVu Sans"/>
              </a:rPr>
              <a:t>        </a:t>
            </a:r>
            <a:r>
              <a:rPr b="0" lang="en-US" sz="1800" spc="-1" strike="noStrike">
                <a:solidFill>
                  <a:srgbClr val="c586c0"/>
                </a:solidFill>
                <a:latin typeface="Menlo"/>
                <a:ea typeface="DejaVu Sans"/>
              </a:rPr>
              <a:t>for</a:t>
            </a:r>
            <a:r>
              <a:rPr b="0" lang="en-US" sz="1800" spc="-1" strike="noStrike">
                <a:solidFill>
                  <a:srgbClr val="d4d4d4"/>
                </a:solidFill>
                <a:latin typeface="Menlo"/>
                <a:ea typeface="DejaVu Sans"/>
              </a:rPr>
              <a:t> key, value </a:t>
            </a:r>
            <a:r>
              <a:rPr b="0" lang="en-US" sz="1800" spc="-1" strike="noStrike">
                <a:solidFill>
                  <a:srgbClr val="569cd6"/>
                </a:solidFill>
                <a:latin typeface="Menlo"/>
                <a:ea typeface="DejaVu Sans"/>
              </a:rPr>
              <a:t>in</a:t>
            </a:r>
            <a:r>
              <a:rPr b="0" lang="en-US" sz="1800" spc="-1" strike="noStrike">
                <a:solidFill>
                  <a:srgbClr val="d4d4d4"/>
                </a:solidFill>
                <a:latin typeface="Menlo"/>
                <a:ea typeface="DejaVu Sans"/>
              </a:rPr>
              <a:t> kwargs.items():</a:t>
            </a:r>
            <a:endParaRPr b="0" lang="en-US" sz="1800" spc="-1" strike="noStrike">
              <a:latin typeface="Arial"/>
            </a:endParaRPr>
          </a:p>
          <a:p>
            <a:pPr>
              <a:lnSpc>
                <a:spcPct val="100000"/>
              </a:lnSpc>
            </a:pPr>
            <a:r>
              <a:rPr b="0" lang="en-US" sz="1800" spc="-1" strike="noStrike">
                <a:solidFill>
                  <a:srgbClr val="d4d4d4"/>
                </a:solidFill>
                <a:latin typeface="Menlo"/>
                <a:ea typeface="DejaVu Sans"/>
              </a:rPr>
              <a:t>            </a:t>
            </a:r>
            <a:r>
              <a:rPr b="0" lang="en-US" sz="1800" spc="-1" strike="noStrike">
                <a:solidFill>
                  <a:srgbClr val="dcdcaa"/>
                </a:solidFill>
                <a:latin typeface="Menlo"/>
                <a:ea typeface="DejaVu Sans"/>
              </a:rPr>
              <a:t>print</a:t>
            </a:r>
            <a:r>
              <a:rPr b="0" lang="en-US" sz="1800" spc="-1" strike="noStrike">
                <a:solidFill>
                  <a:srgbClr val="d4d4d4"/>
                </a:solidFill>
                <a:latin typeface="Menlo"/>
                <a:ea typeface="DejaVu Sans"/>
              </a:rPr>
              <a:t> (</a:t>
            </a:r>
            <a:r>
              <a:rPr b="0" lang="en-US" sz="1800" spc="-1" strike="noStrike">
                <a:solidFill>
                  <a:srgbClr val="ce9178"/>
                </a:solidFill>
                <a:latin typeface="Menlo"/>
                <a:ea typeface="DejaVu Sans"/>
              </a:rPr>
              <a:t>"</a:t>
            </a:r>
            <a:r>
              <a:rPr b="0" lang="en-US" sz="1800" spc="-1" strike="noStrike">
                <a:solidFill>
                  <a:srgbClr val="569cd6"/>
                </a:solidFill>
                <a:latin typeface="Menlo"/>
                <a:ea typeface="DejaVu Sans"/>
              </a:rPr>
              <a:t>%s</a:t>
            </a:r>
            <a:r>
              <a:rPr b="0" lang="en-US" sz="1800" spc="-1" strike="noStrike">
                <a:solidFill>
                  <a:srgbClr val="ce9178"/>
                </a:solidFill>
                <a:latin typeface="Menlo"/>
                <a:ea typeface="DejaVu Sans"/>
              </a:rPr>
              <a:t> == </a:t>
            </a:r>
            <a:r>
              <a:rPr b="0" lang="en-US" sz="1800" spc="-1" strike="noStrike">
                <a:solidFill>
                  <a:srgbClr val="569cd6"/>
                </a:solidFill>
                <a:latin typeface="Menlo"/>
                <a:ea typeface="DejaVu Sans"/>
              </a:rPr>
              <a:t>%s</a:t>
            </a:r>
            <a:r>
              <a:rPr b="0" lang="en-US" sz="1800" spc="-1" strike="noStrike">
                <a:solidFill>
                  <a:srgbClr val="ce9178"/>
                </a:solidFill>
                <a:latin typeface="Menlo"/>
                <a:ea typeface="DejaVu Sans"/>
              </a:rPr>
              <a:t>"</a:t>
            </a:r>
            <a:r>
              <a:rPr b="0" lang="en-US" sz="1800" spc="-1" strike="noStrike">
                <a:solidFill>
                  <a:srgbClr val="d4d4d4"/>
                </a:solidFill>
                <a:latin typeface="Menlo"/>
                <a:ea typeface="DejaVu Sans"/>
              </a:rPr>
              <a:t> % (key, value))</a:t>
            </a:r>
            <a:endParaRPr b="0" lang="en-US" sz="1800" spc="-1" strike="noStrike">
              <a:latin typeface="Arial"/>
            </a:endParaRPr>
          </a:p>
          <a:p>
            <a:pPr>
              <a:lnSpc>
                <a:spcPct val="100000"/>
              </a:lnSpc>
            </a:pPr>
            <a:br/>
            <a:r>
              <a:rPr b="0" lang="en-US" sz="1800" spc="-1" strike="noStrike">
                <a:solidFill>
                  <a:srgbClr val="d4d4d4"/>
                </a:solidFill>
                <a:latin typeface="Menlo"/>
                <a:ea typeface="DejaVu Sans"/>
              </a:rPr>
              <a:t>    </a:t>
            </a:r>
            <a:r>
              <a:rPr b="0" lang="en-US" sz="1800" spc="-1" strike="noStrike">
                <a:solidFill>
                  <a:srgbClr val="d4d4d4"/>
                </a:solidFill>
                <a:latin typeface="Menlo"/>
                <a:ea typeface="DejaVu Sans"/>
              </a:rPr>
              <a:t>dynamic_kwargs(</a:t>
            </a:r>
            <a:r>
              <a:rPr b="0" lang="en-US" sz="1800" spc="-1" strike="noStrike">
                <a:solidFill>
                  <a:srgbClr val="9cdcfe"/>
                </a:solidFill>
                <a:latin typeface="Menlo"/>
                <a:ea typeface="DejaVu Sans"/>
              </a:rPr>
              <a:t>first</a:t>
            </a:r>
            <a:r>
              <a:rPr b="0" lang="en-US" sz="1800" spc="-1" strike="noStrike">
                <a:solidFill>
                  <a:srgbClr val="d4d4d4"/>
                </a:solidFill>
                <a:latin typeface="Menlo"/>
                <a:ea typeface="DejaVu Sans"/>
              </a:rPr>
              <a:t> =</a:t>
            </a:r>
            <a:r>
              <a:rPr b="0" lang="en-US" sz="1800" spc="-1" strike="noStrike">
                <a:solidFill>
                  <a:srgbClr val="ce9178"/>
                </a:solidFill>
                <a:latin typeface="Menlo"/>
                <a:ea typeface="DejaVu Sans"/>
              </a:rPr>
              <a:t>'Welcome'</a:t>
            </a:r>
            <a:r>
              <a:rPr b="0" lang="en-US" sz="1800" spc="-1" strike="noStrike">
                <a:solidFill>
                  <a:srgbClr val="d4d4d4"/>
                </a:solidFill>
                <a:latin typeface="Menlo"/>
                <a:ea typeface="DejaVu Sans"/>
              </a:rPr>
              <a:t>, </a:t>
            </a:r>
            <a:r>
              <a:rPr b="0" lang="en-US" sz="1800" spc="-1" strike="noStrike">
                <a:solidFill>
                  <a:srgbClr val="9cdcfe"/>
                </a:solidFill>
                <a:latin typeface="Menlo"/>
                <a:ea typeface="DejaVu Sans"/>
              </a:rPr>
              <a:t>mid</a:t>
            </a:r>
            <a:r>
              <a:rPr b="0" lang="en-US" sz="1800" spc="-1" strike="noStrike">
                <a:solidFill>
                  <a:srgbClr val="d4d4d4"/>
                </a:solidFill>
                <a:latin typeface="Menlo"/>
                <a:ea typeface="DejaVu Sans"/>
              </a:rPr>
              <a:t> =</a:t>
            </a:r>
            <a:r>
              <a:rPr b="0" lang="en-US" sz="1800" spc="-1" strike="noStrike">
                <a:solidFill>
                  <a:srgbClr val="ce9178"/>
                </a:solidFill>
                <a:latin typeface="Menlo"/>
                <a:ea typeface="DejaVu Sans"/>
              </a:rPr>
              <a:t>'To'</a:t>
            </a:r>
            <a:r>
              <a:rPr b="0" lang="en-US" sz="1800" spc="-1" strike="noStrike">
                <a:solidFill>
                  <a:srgbClr val="d4d4d4"/>
                </a:solidFill>
                <a:latin typeface="Menlo"/>
                <a:ea typeface="DejaVu Sans"/>
              </a:rPr>
              <a:t>, </a:t>
            </a:r>
            <a:r>
              <a:rPr b="0" lang="en-US" sz="1800" spc="-1" strike="noStrike">
                <a:solidFill>
                  <a:srgbClr val="9cdcfe"/>
                </a:solidFill>
                <a:latin typeface="Menlo"/>
                <a:ea typeface="DejaVu Sans"/>
              </a:rPr>
              <a:t>last</a:t>
            </a:r>
            <a:r>
              <a:rPr b="0" lang="en-US" sz="1800" spc="-1" strike="noStrike">
                <a:solidFill>
                  <a:srgbClr val="d4d4d4"/>
                </a:solidFill>
                <a:latin typeface="Menlo"/>
                <a:ea typeface="DejaVu Sans"/>
              </a:rPr>
              <a:t>=</a:t>
            </a:r>
            <a:r>
              <a:rPr b="0" lang="en-US" sz="1800" spc="-1" strike="noStrike">
                <a:solidFill>
                  <a:srgbClr val="ce9178"/>
                </a:solidFill>
                <a:latin typeface="Menlo"/>
                <a:ea typeface="DejaVu Sans"/>
              </a:rPr>
              <a:t>'Python'</a:t>
            </a:r>
            <a:r>
              <a:rPr b="0" lang="en-US" sz="1800" spc="-1" strike="noStrike">
                <a:solidFill>
                  <a:srgbClr val="d4d4d4"/>
                </a:solidFill>
                <a:latin typeface="Menlo"/>
                <a:ea typeface="DejaVu Sans"/>
              </a:rPr>
              <a:t>)</a:t>
            </a:r>
            <a:endParaRPr b="0" lang="en-US" sz="1800" spc="-1" strike="noStrike">
              <a:latin typeface="Arial"/>
            </a:endParaRPr>
          </a:p>
          <a:p>
            <a:pPr>
              <a:lnSpc>
                <a:spcPct val="100000"/>
              </a:lnSpc>
            </a:pPr>
            <a:br/>
            <a:r>
              <a:rPr b="0" lang="en-US" sz="1800" spc="-1" strike="noStrike">
                <a:solidFill>
                  <a:srgbClr val="d4d4d4"/>
                </a:solidFill>
                <a:latin typeface="Menlo"/>
                <a:ea typeface="DejaVu Sans"/>
              </a:rPr>
              <a:t>    </a:t>
            </a:r>
            <a:r>
              <a:rPr b="0" lang="en-US" sz="1800" spc="-1" strike="noStrike">
                <a:solidFill>
                  <a:srgbClr val="6a9955"/>
                </a:solidFill>
                <a:latin typeface="Menlo"/>
                <a:ea typeface="DejaVu Sans"/>
              </a:rPr>
              <a:t># This will print</a:t>
            </a:r>
            <a:endParaRPr b="0" lang="en-US" sz="1800" spc="-1" strike="noStrike">
              <a:latin typeface="Arial"/>
            </a:endParaRPr>
          </a:p>
          <a:p>
            <a:pPr>
              <a:lnSpc>
                <a:spcPct val="100000"/>
              </a:lnSpc>
            </a:pPr>
            <a:r>
              <a:rPr b="0" lang="en-US" sz="1800" spc="-1" strike="noStrike">
                <a:solidFill>
                  <a:srgbClr val="d4d4d4"/>
                </a:solidFill>
                <a:latin typeface="Menlo"/>
                <a:ea typeface="DejaVu Sans"/>
              </a:rPr>
              <a:t>    </a:t>
            </a:r>
            <a:r>
              <a:rPr b="0" lang="en-US" sz="1800" spc="-1" strike="noStrike">
                <a:solidFill>
                  <a:srgbClr val="6a9955"/>
                </a:solidFill>
                <a:latin typeface="Menlo"/>
                <a:ea typeface="DejaVu Sans"/>
              </a:rPr>
              <a:t># </a:t>
            </a:r>
            <a:endParaRPr b="0" lang="en-US" sz="1800" spc="-1" strike="noStrike">
              <a:latin typeface="Arial"/>
            </a:endParaRPr>
          </a:p>
          <a:p>
            <a:pPr>
              <a:lnSpc>
                <a:spcPct val="100000"/>
              </a:lnSpc>
            </a:pPr>
            <a:r>
              <a:rPr b="0" lang="en-US" sz="1800" spc="-1" strike="noStrike">
                <a:solidFill>
                  <a:srgbClr val="d4d4d4"/>
                </a:solidFill>
                <a:latin typeface="Menlo"/>
                <a:ea typeface="DejaVu Sans"/>
              </a:rPr>
              <a:t>    </a:t>
            </a:r>
            <a:r>
              <a:rPr b="0" lang="en-US" sz="1800" spc="-1" strike="noStrike">
                <a:solidFill>
                  <a:srgbClr val="6a9955"/>
                </a:solidFill>
                <a:latin typeface="Menlo"/>
                <a:ea typeface="DejaVu Sans"/>
              </a:rPr>
              <a:t># first == Welcome</a:t>
            </a:r>
            <a:endParaRPr b="0" lang="en-US" sz="1800" spc="-1" strike="noStrike">
              <a:latin typeface="Arial"/>
            </a:endParaRPr>
          </a:p>
          <a:p>
            <a:pPr>
              <a:lnSpc>
                <a:spcPct val="100000"/>
              </a:lnSpc>
            </a:pPr>
            <a:r>
              <a:rPr b="0" lang="en-US" sz="1800" spc="-1" strike="noStrike">
                <a:solidFill>
                  <a:srgbClr val="d4d4d4"/>
                </a:solidFill>
                <a:latin typeface="Menlo"/>
                <a:ea typeface="DejaVu Sans"/>
              </a:rPr>
              <a:t>    </a:t>
            </a:r>
            <a:r>
              <a:rPr b="0" lang="en-US" sz="1800" spc="-1" strike="noStrike">
                <a:solidFill>
                  <a:srgbClr val="6a9955"/>
                </a:solidFill>
                <a:latin typeface="Menlo"/>
                <a:ea typeface="DejaVu Sans"/>
              </a:rPr>
              <a:t># mid == To</a:t>
            </a:r>
            <a:endParaRPr b="0" lang="en-US" sz="1800" spc="-1" strike="noStrike">
              <a:latin typeface="Arial"/>
            </a:endParaRPr>
          </a:p>
          <a:p>
            <a:pPr>
              <a:lnSpc>
                <a:spcPct val="100000"/>
              </a:lnSpc>
            </a:pPr>
            <a:r>
              <a:rPr b="0" lang="en-US" sz="1800" spc="-1" strike="noStrike">
                <a:solidFill>
                  <a:srgbClr val="d4d4d4"/>
                </a:solidFill>
                <a:latin typeface="Menlo"/>
                <a:ea typeface="DejaVu Sans"/>
              </a:rPr>
              <a:t>    </a:t>
            </a:r>
            <a:r>
              <a:rPr b="0" lang="en-US" sz="1800" spc="-1" strike="noStrike">
                <a:solidFill>
                  <a:srgbClr val="6a9955"/>
                </a:solidFill>
                <a:latin typeface="Menlo"/>
                <a:ea typeface="DejaVu Sans"/>
              </a:rPr>
              <a:t># last == Python</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8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3" name="Title 1"/>
          <p:cNvSpPr/>
          <p:nvPr/>
        </p:nvSpPr>
        <p:spPr>
          <a:xfrm>
            <a:off x="2895480" y="764280"/>
            <a:ext cx="8609040" cy="1291680"/>
          </a:xfrm>
          <a:prstGeom prst="rect">
            <a:avLst/>
          </a:prstGeom>
          <a:noFill/>
          <a:ln w="0">
            <a:noFill/>
          </a:ln>
        </p:spPr>
        <p:style>
          <a:lnRef idx="0"/>
          <a:fillRef idx="0"/>
          <a:effectRef idx="0"/>
          <a:fontRef idx="minor"/>
        </p:style>
      </p:sp>
      <p:sp>
        <p:nvSpPr>
          <p:cNvPr id="504" name="Rectangle 3"/>
          <p:cNvSpPr/>
          <p:nvPr/>
        </p:nvSpPr>
        <p:spPr>
          <a:xfrm>
            <a:off x="435600" y="2374560"/>
            <a:ext cx="11221560" cy="310716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569cd6"/>
                </a:solidFill>
                <a:latin typeface="Menlo"/>
                <a:ea typeface="DejaVu Sans"/>
              </a:rPr>
              <a:t>def</a:t>
            </a:r>
            <a:r>
              <a:rPr b="0" lang="en-US" sz="1800" spc="-1" strike="noStrike">
                <a:solidFill>
                  <a:srgbClr val="d4d4d4"/>
                </a:solidFill>
                <a:latin typeface="Menlo"/>
                <a:ea typeface="DejaVu Sans"/>
              </a:rPr>
              <a:t> </a:t>
            </a:r>
            <a:r>
              <a:rPr b="0" lang="en-US" sz="1800" spc="-1" strike="noStrike">
                <a:solidFill>
                  <a:srgbClr val="dcdcaa"/>
                </a:solidFill>
                <a:latin typeface="Menlo"/>
                <a:ea typeface="DejaVu Sans"/>
              </a:rPr>
              <a:t>standard_function</a:t>
            </a:r>
            <a:r>
              <a:rPr b="0" lang="en-US" sz="1800" spc="-1" strike="noStrike">
                <a:solidFill>
                  <a:srgbClr val="d4d4d4"/>
                </a:solidFill>
                <a:latin typeface="Menlo"/>
                <a:ea typeface="DejaVu Sans"/>
              </a:rPr>
              <a:t>(</a:t>
            </a:r>
            <a:r>
              <a:rPr b="0" lang="en-US" sz="1800" spc="-1" strike="noStrike">
                <a:solidFill>
                  <a:srgbClr val="9cdcfe"/>
                </a:solidFill>
                <a:latin typeface="Menlo"/>
                <a:ea typeface="DejaVu Sans"/>
              </a:rPr>
              <a:t>arg1</a:t>
            </a:r>
            <a:r>
              <a:rPr b="0" lang="en-US" sz="1800" spc="-1" strike="noStrike">
                <a:solidFill>
                  <a:srgbClr val="d4d4d4"/>
                </a:solidFill>
                <a:latin typeface="Menlo"/>
                <a:ea typeface="DejaVu Sans"/>
              </a:rPr>
              <a:t>, </a:t>
            </a:r>
            <a:r>
              <a:rPr b="0" lang="en-US" sz="1800" spc="-1" strike="noStrike">
                <a:solidFill>
                  <a:srgbClr val="9cdcfe"/>
                </a:solidFill>
                <a:latin typeface="Menlo"/>
                <a:ea typeface="DejaVu Sans"/>
              </a:rPr>
              <a:t>arg2</a:t>
            </a:r>
            <a:r>
              <a:rPr b="0" lang="en-US" sz="1800" spc="-1" strike="noStrike">
                <a:solidFill>
                  <a:srgbClr val="d4d4d4"/>
                </a:solidFill>
                <a:latin typeface="Menlo"/>
                <a:ea typeface="DejaVu Sans"/>
              </a:rPr>
              <a:t>, </a:t>
            </a:r>
            <a:r>
              <a:rPr b="0" lang="en-US" sz="1800" spc="-1" strike="noStrike">
                <a:solidFill>
                  <a:srgbClr val="9cdcfe"/>
                </a:solidFill>
                <a:latin typeface="Menlo"/>
                <a:ea typeface="DejaVu Sans"/>
              </a:rPr>
              <a:t>arg3</a:t>
            </a:r>
            <a:r>
              <a:rPr b="0" lang="en-US" sz="1800" spc="-1" strike="noStrike">
                <a:solidFill>
                  <a:srgbClr val="d4d4d4"/>
                </a:solidFill>
                <a:latin typeface="Menlo"/>
                <a:ea typeface="DejaVu Sans"/>
              </a:rPr>
              <a:t>):</a:t>
            </a:r>
            <a:endParaRPr b="0" lang="en-US" sz="1800" spc="-1" strike="noStrike">
              <a:latin typeface="Arial"/>
            </a:endParaRPr>
          </a:p>
          <a:p>
            <a:pPr>
              <a:lnSpc>
                <a:spcPct val="100000"/>
              </a:lnSpc>
            </a:pPr>
            <a:r>
              <a:rPr b="0" lang="en-US" sz="1800" spc="-1" strike="noStrike">
                <a:solidFill>
                  <a:srgbClr val="d4d4d4"/>
                </a:solidFill>
                <a:latin typeface="Menlo"/>
                <a:ea typeface="DejaVu Sans"/>
              </a:rPr>
              <a:t>    </a:t>
            </a:r>
            <a:r>
              <a:rPr b="0" lang="en-US" sz="1800" spc="-1" strike="noStrike">
                <a:solidFill>
                  <a:srgbClr val="dcdcaa"/>
                </a:solidFill>
                <a:latin typeface="Menlo"/>
                <a:ea typeface="DejaVu Sans"/>
              </a:rPr>
              <a:t>print</a:t>
            </a:r>
            <a:r>
              <a:rPr b="0" lang="en-US" sz="1800" spc="-1" strike="noStrike">
                <a:solidFill>
                  <a:srgbClr val="d4d4d4"/>
                </a:solidFill>
                <a:latin typeface="Menlo"/>
                <a:ea typeface="DejaVu Sans"/>
              </a:rPr>
              <a:t>(</a:t>
            </a:r>
            <a:r>
              <a:rPr b="0" lang="en-US" sz="1800" spc="-1" strike="noStrike">
                <a:solidFill>
                  <a:srgbClr val="569cd6"/>
                </a:solidFill>
                <a:latin typeface="Menlo"/>
                <a:ea typeface="DejaVu Sans"/>
              </a:rPr>
              <a:t>f</a:t>
            </a:r>
            <a:r>
              <a:rPr b="0" lang="en-US" sz="1800" spc="-1" strike="noStrike">
                <a:solidFill>
                  <a:srgbClr val="ce9178"/>
                </a:solidFill>
                <a:latin typeface="Menlo"/>
                <a:ea typeface="DejaVu Sans"/>
              </a:rPr>
              <a:t>'arg1: </a:t>
            </a:r>
            <a:r>
              <a:rPr b="0" lang="en-US" sz="1800" spc="-1" strike="noStrike">
                <a:solidFill>
                  <a:srgbClr val="569cd6"/>
                </a:solidFill>
                <a:latin typeface="Menlo"/>
                <a:ea typeface="DejaVu Sans"/>
              </a:rPr>
              <a:t>{</a:t>
            </a:r>
            <a:r>
              <a:rPr b="0" lang="en-US" sz="1800" spc="-1" strike="noStrike">
                <a:solidFill>
                  <a:srgbClr val="d4d4d4"/>
                </a:solidFill>
                <a:latin typeface="Menlo"/>
                <a:ea typeface="DejaVu Sans"/>
              </a:rPr>
              <a:t>arg1</a:t>
            </a:r>
            <a:r>
              <a:rPr b="0" lang="en-US" sz="1800" spc="-1" strike="noStrike">
                <a:solidFill>
                  <a:srgbClr val="569cd6"/>
                </a:solidFill>
                <a:latin typeface="Menlo"/>
                <a:ea typeface="DejaVu Sans"/>
              </a:rPr>
              <a:t>}</a:t>
            </a:r>
            <a:r>
              <a:rPr b="0" lang="en-US" sz="1800" spc="-1" strike="noStrike">
                <a:solidFill>
                  <a:srgbClr val="d7ba7d"/>
                </a:solidFill>
                <a:latin typeface="Menlo"/>
                <a:ea typeface="DejaVu Sans"/>
              </a:rPr>
              <a:t>\t</a:t>
            </a:r>
            <a:r>
              <a:rPr b="0" lang="en-US" sz="1800" spc="-1" strike="noStrike">
                <a:solidFill>
                  <a:srgbClr val="ce9178"/>
                </a:solidFill>
                <a:latin typeface="Menlo"/>
                <a:ea typeface="DejaVu Sans"/>
              </a:rPr>
              <a:t>arg2: </a:t>
            </a:r>
            <a:r>
              <a:rPr b="0" lang="en-US" sz="1800" spc="-1" strike="noStrike">
                <a:solidFill>
                  <a:srgbClr val="569cd6"/>
                </a:solidFill>
                <a:latin typeface="Menlo"/>
                <a:ea typeface="DejaVu Sans"/>
              </a:rPr>
              <a:t>{</a:t>
            </a:r>
            <a:r>
              <a:rPr b="0" lang="en-US" sz="1800" spc="-1" strike="noStrike">
                <a:solidFill>
                  <a:srgbClr val="d4d4d4"/>
                </a:solidFill>
                <a:latin typeface="Menlo"/>
                <a:ea typeface="DejaVu Sans"/>
              </a:rPr>
              <a:t>arg2</a:t>
            </a:r>
            <a:r>
              <a:rPr b="0" lang="en-US" sz="1800" spc="-1" strike="noStrike">
                <a:solidFill>
                  <a:srgbClr val="569cd6"/>
                </a:solidFill>
                <a:latin typeface="Menlo"/>
                <a:ea typeface="DejaVu Sans"/>
              </a:rPr>
              <a:t>}</a:t>
            </a:r>
            <a:r>
              <a:rPr b="0" lang="en-US" sz="1800" spc="-1" strike="noStrike">
                <a:solidFill>
                  <a:srgbClr val="d7ba7d"/>
                </a:solidFill>
                <a:latin typeface="Menlo"/>
                <a:ea typeface="DejaVu Sans"/>
              </a:rPr>
              <a:t>\t</a:t>
            </a:r>
            <a:r>
              <a:rPr b="0" lang="en-US" sz="1800" spc="-1" strike="noStrike">
                <a:solidFill>
                  <a:srgbClr val="ce9178"/>
                </a:solidFill>
                <a:latin typeface="Menlo"/>
                <a:ea typeface="DejaVu Sans"/>
              </a:rPr>
              <a:t>arg3: </a:t>
            </a:r>
            <a:r>
              <a:rPr b="0" lang="en-US" sz="1800" spc="-1" strike="noStrike">
                <a:solidFill>
                  <a:srgbClr val="569cd6"/>
                </a:solidFill>
                <a:latin typeface="Menlo"/>
                <a:ea typeface="DejaVu Sans"/>
              </a:rPr>
              <a:t>{</a:t>
            </a:r>
            <a:r>
              <a:rPr b="0" lang="en-US" sz="1800" spc="-1" strike="noStrike">
                <a:solidFill>
                  <a:srgbClr val="d4d4d4"/>
                </a:solidFill>
                <a:latin typeface="Menlo"/>
                <a:ea typeface="DejaVu Sans"/>
              </a:rPr>
              <a:t>arg3</a:t>
            </a:r>
            <a:r>
              <a:rPr b="0" lang="en-US" sz="1800" spc="-1" strike="noStrike">
                <a:solidFill>
                  <a:srgbClr val="569cd6"/>
                </a:solidFill>
                <a:latin typeface="Menlo"/>
                <a:ea typeface="DejaVu Sans"/>
              </a:rPr>
              <a:t>}</a:t>
            </a:r>
            <a:r>
              <a:rPr b="0" lang="en-US" sz="1800" spc="-1" strike="noStrike">
                <a:solidFill>
                  <a:srgbClr val="ce9178"/>
                </a:solidFill>
                <a:latin typeface="Menlo"/>
                <a:ea typeface="DejaVu Sans"/>
              </a:rPr>
              <a:t>'</a:t>
            </a:r>
            <a:r>
              <a:rPr b="0" lang="en-US" sz="1800" spc="-1" strike="noStrike">
                <a:solidFill>
                  <a:srgbClr val="d4d4d4"/>
                </a:solidFill>
                <a:latin typeface="Menlo"/>
                <a:ea typeface="DejaVu Sans"/>
              </a:rPr>
              <a:t>)</a:t>
            </a:r>
            <a:endParaRPr b="0" lang="en-US" sz="1800" spc="-1" strike="noStrike">
              <a:latin typeface="Arial"/>
            </a:endParaRPr>
          </a:p>
          <a:p>
            <a:pPr>
              <a:lnSpc>
                <a:spcPct val="100000"/>
              </a:lnSpc>
            </a:pPr>
            <a:br/>
            <a:r>
              <a:rPr b="0" lang="en-US" sz="1800" spc="-1" strike="noStrike">
                <a:solidFill>
                  <a:srgbClr val="d4d4d4"/>
                </a:solidFill>
                <a:latin typeface="Menlo"/>
                <a:ea typeface="DejaVu Sans"/>
              </a:rPr>
              <a:t>tuple_args = (</a:t>
            </a:r>
            <a:r>
              <a:rPr b="0" lang="en-US" sz="1800" spc="-1" strike="noStrike">
                <a:solidFill>
                  <a:srgbClr val="ce9178"/>
                </a:solidFill>
                <a:latin typeface="Menlo"/>
                <a:ea typeface="DejaVu Sans"/>
              </a:rPr>
              <a:t>'Welcome'</a:t>
            </a:r>
            <a:r>
              <a:rPr b="0" lang="en-US" sz="1800" spc="-1" strike="noStrike">
                <a:solidFill>
                  <a:srgbClr val="d4d4d4"/>
                </a:solidFill>
                <a:latin typeface="Menlo"/>
                <a:ea typeface="DejaVu Sans"/>
              </a:rPr>
              <a:t>, </a:t>
            </a:r>
            <a:r>
              <a:rPr b="0" lang="en-US" sz="1800" spc="-1" strike="noStrike">
                <a:solidFill>
                  <a:srgbClr val="ce9178"/>
                </a:solidFill>
                <a:latin typeface="Menlo"/>
                <a:ea typeface="DejaVu Sans"/>
              </a:rPr>
              <a:t>'To'</a:t>
            </a:r>
            <a:r>
              <a:rPr b="0" lang="en-US" sz="1800" spc="-1" strike="noStrike">
                <a:solidFill>
                  <a:srgbClr val="d4d4d4"/>
                </a:solidFill>
                <a:latin typeface="Menlo"/>
                <a:ea typeface="DejaVu Sans"/>
              </a:rPr>
              <a:t>, </a:t>
            </a:r>
            <a:r>
              <a:rPr b="0" lang="en-US" sz="1800" spc="-1" strike="noStrike">
                <a:solidFill>
                  <a:srgbClr val="ce9178"/>
                </a:solidFill>
                <a:latin typeface="Menlo"/>
                <a:ea typeface="DejaVu Sans"/>
              </a:rPr>
              <a:t>'Python'</a:t>
            </a:r>
            <a:r>
              <a:rPr b="0" lang="en-US" sz="1800" spc="-1" strike="noStrike">
                <a:solidFill>
                  <a:srgbClr val="d4d4d4"/>
                </a:solidFill>
                <a:latin typeface="Menlo"/>
                <a:ea typeface="DejaVu Sans"/>
              </a:rPr>
              <a:t>)</a:t>
            </a:r>
            <a:endParaRPr b="0" lang="en-US" sz="1800" spc="-1" strike="noStrike">
              <a:latin typeface="Arial"/>
            </a:endParaRPr>
          </a:p>
          <a:p>
            <a:pPr>
              <a:lnSpc>
                <a:spcPct val="100000"/>
              </a:lnSpc>
            </a:pPr>
            <a:r>
              <a:rPr b="0" lang="en-US" sz="1800" spc="-1" strike="noStrike">
                <a:solidFill>
                  <a:srgbClr val="d4d4d4"/>
                </a:solidFill>
                <a:latin typeface="Menlo"/>
                <a:ea typeface="DejaVu Sans"/>
              </a:rPr>
              <a:t>dictionary_args = {</a:t>
            </a:r>
            <a:r>
              <a:rPr b="0" lang="en-US" sz="1800" spc="-1" strike="noStrike">
                <a:solidFill>
                  <a:srgbClr val="ce9178"/>
                </a:solidFill>
                <a:latin typeface="Menlo"/>
                <a:ea typeface="DejaVu Sans"/>
              </a:rPr>
              <a:t>"arg1"</a:t>
            </a:r>
            <a:r>
              <a:rPr b="0" lang="en-US" sz="1800" spc="-1" strike="noStrike">
                <a:solidFill>
                  <a:srgbClr val="d4d4d4"/>
                </a:solidFill>
                <a:latin typeface="Menlo"/>
                <a:ea typeface="DejaVu Sans"/>
              </a:rPr>
              <a:t>: </a:t>
            </a:r>
            <a:r>
              <a:rPr b="0" lang="en-US" sz="1800" spc="-1" strike="noStrike">
                <a:solidFill>
                  <a:srgbClr val="ce9178"/>
                </a:solidFill>
                <a:latin typeface="Menlo"/>
                <a:ea typeface="DejaVu Sans"/>
              </a:rPr>
              <a:t>'Welcome'</a:t>
            </a:r>
            <a:r>
              <a:rPr b="0" lang="en-US" sz="1800" spc="-1" strike="noStrike">
                <a:solidFill>
                  <a:srgbClr val="d4d4d4"/>
                </a:solidFill>
                <a:latin typeface="Menlo"/>
                <a:ea typeface="DejaVu Sans"/>
              </a:rPr>
              <a:t>, </a:t>
            </a:r>
            <a:r>
              <a:rPr b="0" lang="en-US" sz="1800" spc="-1" strike="noStrike">
                <a:solidFill>
                  <a:srgbClr val="ce9178"/>
                </a:solidFill>
                <a:latin typeface="Menlo"/>
                <a:ea typeface="DejaVu Sans"/>
              </a:rPr>
              <a:t>"arg2"</a:t>
            </a:r>
            <a:r>
              <a:rPr b="0" lang="en-US" sz="1800" spc="-1" strike="noStrike">
                <a:solidFill>
                  <a:srgbClr val="d4d4d4"/>
                </a:solidFill>
                <a:latin typeface="Menlo"/>
                <a:ea typeface="DejaVu Sans"/>
              </a:rPr>
              <a:t>: </a:t>
            </a:r>
            <a:r>
              <a:rPr b="0" lang="en-US" sz="1800" spc="-1" strike="noStrike">
                <a:solidFill>
                  <a:srgbClr val="ce9178"/>
                </a:solidFill>
                <a:latin typeface="Menlo"/>
                <a:ea typeface="DejaVu Sans"/>
              </a:rPr>
              <a:t>'To'</a:t>
            </a:r>
            <a:r>
              <a:rPr b="0" lang="en-US" sz="1800" spc="-1" strike="noStrike">
                <a:solidFill>
                  <a:srgbClr val="d4d4d4"/>
                </a:solidFill>
                <a:latin typeface="Menlo"/>
                <a:ea typeface="DejaVu Sans"/>
              </a:rPr>
              <a:t>, </a:t>
            </a:r>
            <a:r>
              <a:rPr b="0" lang="en-US" sz="1800" spc="-1" strike="noStrike">
                <a:solidFill>
                  <a:srgbClr val="ce9178"/>
                </a:solidFill>
                <a:latin typeface="Menlo"/>
                <a:ea typeface="DejaVu Sans"/>
              </a:rPr>
              <a:t>"arg3"</a:t>
            </a:r>
            <a:r>
              <a:rPr b="0" lang="en-US" sz="1800" spc="-1" strike="noStrike">
                <a:solidFill>
                  <a:srgbClr val="d4d4d4"/>
                </a:solidFill>
                <a:latin typeface="Menlo"/>
                <a:ea typeface="DejaVu Sans"/>
              </a:rPr>
              <a:t>: </a:t>
            </a:r>
            <a:r>
              <a:rPr b="0" lang="en-US" sz="1800" spc="-1" strike="noStrike">
                <a:solidFill>
                  <a:srgbClr val="ce9178"/>
                </a:solidFill>
                <a:latin typeface="Menlo"/>
                <a:ea typeface="DejaVu Sans"/>
              </a:rPr>
              <a:t>'Python’</a:t>
            </a:r>
            <a:r>
              <a:rPr b="0" lang="en-US" sz="1800" spc="-1" strike="noStrike">
                <a:solidFill>
                  <a:srgbClr val="d4d4d4"/>
                </a:solidFill>
                <a:latin typeface="Menlo"/>
                <a:ea typeface="DejaVu Sans"/>
              </a:rPr>
              <a:t>}</a:t>
            </a:r>
            <a:endParaRPr b="0" lang="en-US" sz="1800" spc="-1" strike="noStrike">
              <a:latin typeface="Arial"/>
            </a:endParaRPr>
          </a:p>
          <a:p>
            <a:pPr>
              <a:lnSpc>
                <a:spcPct val="100000"/>
              </a:lnSpc>
            </a:pPr>
            <a:br/>
            <a:endParaRPr b="0" lang="en-US" sz="1800" spc="-1" strike="noStrike">
              <a:latin typeface="Arial"/>
            </a:endParaRPr>
          </a:p>
          <a:p>
            <a:pPr>
              <a:lnSpc>
                <a:spcPct val="100000"/>
              </a:lnSpc>
            </a:pPr>
            <a:r>
              <a:rPr b="0" lang="en-US" sz="1800" spc="-1" strike="noStrike">
                <a:solidFill>
                  <a:srgbClr val="6a9955"/>
                </a:solidFill>
                <a:latin typeface="Menlo"/>
                <a:ea typeface="DejaVu Sans"/>
              </a:rPr>
              <a:t># Will print "arg1: Welcome arg2: To    arg3: Python"</a:t>
            </a:r>
            <a:endParaRPr b="0" lang="en-US" sz="1800" spc="-1" strike="noStrike">
              <a:latin typeface="Arial"/>
            </a:endParaRPr>
          </a:p>
          <a:p>
            <a:pPr>
              <a:lnSpc>
                <a:spcPct val="100000"/>
              </a:lnSpc>
            </a:pPr>
            <a:r>
              <a:rPr b="0" lang="en-US" sz="1800" spc="-1" strike="noStrike">
                <a:solidFill>
                  <a:srgbClr val="d4d4d4"/>
                </a:solidFill>
                <a:latin typeface="Menlo"/>
                <a:ea typeface="DejaVu Sans"/>
              </a:rPr>
              <a:t>standard_function(*tuple_args)   </a:t>
            </a:r>
            <a:endParaRPr b="0" lang="en-US" sz="1800" spc="-1" strike="noStrike">
              <a:latin typeface="Arial"/>
            </a:endParaRPr>
          </a:p>
          <a:p>
            <a:pPr>
              <a:lnSpc>
                <a:spcPct val="100000"/>
              </a:lnSpc>
            </a:pPr>
            <a:r>
              <a:rPr b="0" lang="en-US" sz="1800" spc="-1" strike="noStrike">
                <a:solidFill>
                  <a:srgbClr val="6a9955"/>
                </a:solidFill>
                <a:latin typeface="Menlo"/>
                <a:ea typeface="DejaVu Sans"/>
              </a:rPr>
              <a:t># Will print "arg1: Welcome arg2: To    arg3: Python" </a:t>
            </a:r>
            <a:r>
              <a:rPr b="0" lang="en-US" sz="1800" spc="-1" strike="noStrike">
                <a:solidFill>
                  <a:srgbClr val="d4d4d4"/>
                </a:solidFill>
                <a:latin typeface="Menlo"/>
                <a:ea typeface="DejaVu Sans"/>
              </a:rPr>
              <a:t>           </a:t>
            </a:r>
            <a:endParaRPr b="0" lang="en-US" sz="1800" spc="-1" strike="noStrike">
              <a:latin typeface="Arial"/>
            </a:endParaRPr>
          </a:p>
          <a:p>
            <a:pPr>
              <a:lnSpc>
                <a:spcPct val="100000"/>
              </a:lnSpc>
            </a:pPr>
            <a:r>
              <a:rPr b="0" lang="en-US" sz="1800" spc="-1" strike="noStrike">
                <a:solidFill>
                  <a:srgbClr val="d4d4d4"/>
                </a:solidFill>
                <a:latin typeface="Menlo"/>
                <a:ea typeface="DejaVu Sans"/>
              </a:rPr>
              <a:t>standard_function(**dictionary_args)        </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0" name="Title 1"/>
          <p:cNvSpPr/>
          <p:nvPr/>
        </p:nvSpPr>
        <p:spPr>
          <a:xfrm>
            <a:off x="2895480" y="764280"/>
            <a:ext cx="8609040" cy="1291680"/>
          </a:xfrm>
          <a:prstGeom prst="rect">
            <a:avLst/>
          </a:prstGeom>
          <a:noFill/>
          <a:ln w="0">
            <a:noFill/>
          </a:ln>
        </p:spPr>
        <p:style>
          <a:lnRef idx="0"/>
          <a:fillRef idx="0"/>
          <a:effectRef idx="0"/>
          <a:fontRef idx="minor"/>
        </p:style>
        <p:txBody>
          <a:bodyPr lIns="90000" rIns="90000" tIns="45000" bIns="45000" anchor="ctr">
            <a:noAutofit/>
          </a:bodyPr>
          <a:p>
            <a:pPr algn="r">
              <a:lnSpc>
                <a:spcPct val="90000"/>
              </a:lnSpc>
            </a:pPr>
            <a:r>
              <a:rPr b="0" lang="en-US" sz="4000" spc="-1" strike="noStrike" cap="all">
                <a:solidFill>
                  <a:srgbClr val="ffffff"/>
                </a:solidFill>
                <a:latin typeface="Century Gothic"/>
                <a:ea typeface="DejaVu Sans"/>
              </a:rPr>
              <a:t>Basic Terminology</a:t>
            </a:r>
            <a:endParaRPr b="0" lang="en-US" sz="4000" spc="-1" strike="noStrike">
              <a:latin typeface="Arial"/>
            </a:endParaRPr>
          </a:p>
        </p:txBody>
      </p:sp>
      <p:graphicFrame>
        <p:nvGraphicFramePr>
          <p:cNvPr id="271" name="Content Placeholder 3"/>
          <p:cNvGraphicFramePr/>
          <p:nvPr/>
        </p:nvGraphicFramePr>
        <p:xfrm>
          <a:off x="685800" y="1683360"/>
          <a:ext cx="10819800" cy="5098320"/>
        </p:xfrm>
        <a:graphic>
          <a:graphicData uri="http://schemas.openxmlformats.org/drawingml/2006/table">
            <a:tbl>
              <a:tblPr/>
              <a:tblGrid>
                <a:gridCol w="2187720"/>
                <a:gridCol w="8632440"/>
              </a:tblGrid>
              <a:tr h="370800">
                <a:tc>
                  <a:txBody>
                    <a:bodyPr>
                      <a:noAutofit/>
                    </a:bodyPr>
                    <a:p>
                      <a:pPr>
                        <a:lnSpc>
                          <a:spcPct val="100000"/>
                        </a:lnSpc>
                      </a:pPr>
                      <a:r>
                        <a:rPr b="1" lang="en-US" sz="1800" spc="-1" strike="noStrike">
                          <a:solidFill>
                            <a:srgbClr val="ffffff"/>
                          </a:solidFill>
                          <a:latin typeface="Century Gothic"/>
                        </a:rPr>
                        <a:t>Term</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df2e28"/>
                    </a:solidFill>
                  </a:tcPr>
                </a:tc>
                <a:tc>
                  <a:txBody>
                    <a:bodyPr>
                      <a:noAutofit/>
                    </a:bodyPr>
                    <a:p>
                      <a:pPr>
                        <a:lnSpc>
                          <a:spcPct val="100000"/>
                        </a:lnSpc>
                      </a:pPr>
                      <a:r>
                        <a:rPr b="1" lang="en-US" sz="1800" spc="-1" strike="noStrike">
                          <a:solidFill>
                            <a:srgbClr val="ffffff"/>
                          </a:solidFill>
                          <a:latin typeface="Century Gothic"/>
                        </a:rPr>
                        <a:t>Meaning</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df2e28"/>
                    </a:solidFill>
                  </a:tcPr>
                </a:tc>
              </a:tr>
              <a:tr h="370800">
                <a:tc>
                  <a:txBody>
                    <a:bodyPr>
                      <a:noAutofit/>
                    </a:bodyPr>
                    <a:p>
                      <a:pPr>
                        <a:lnSpc>
                          <a:spcPct val="100000"/>
                        </a:lnSpc>
                      </a:pPr>
                      <a:r>
                        <a:rPr b="0" lang="en-US" sz="1800" spc="-1" strike="noStrike">
                          <a:solidFill>
                            <a:srgbClr val="000000"/>
                          </a:solidFill>
                          <a:latin typeface="Century Gothic"/>
                        </a:rPr>
                        <a:t>variable</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2cdcd"/>
                    </a:solidFill>
                  </a:tcPr>
                </a:tc>
                <a:tc>
                  <a:txBody>
                    <a:bodyPr>
                      <a:noAutofit/>
                    </a:bodyPr>
                    <a:p>
                      <a:pPr>
                        <a:lnSpc>
                          <a:spcPct val="100000"/>
                        </a:lnSpc>
                        <a:tabLst>
                          <a:tab algn="l" pos="0"/>
                        </a:tabLst>
                      </a:pPr>
                      <a:r>
                        <a:rPr b="0" lang="en-US" sz="1800" spc="-1" strike="noStrike">
                          <a:solidFill>
                            <a:srgbClr val="000000"/>
                          </a:solidFill>
                          <a:latin typeface="Century Gothic"/>
                        </a:rPr>
                        <a:t>A variable is just a named memory location that points to an object</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2cdcd"/>
                    </a:solidFill>
                  </a:tcPr>
                </a:tc>
              </a:tr>
              <a:tr h="622440">
                <a:tc>
                  <a:txBody>
                    <a:bodyPr>
                      <a:noAutofit/>
                    </a:bodyPr>
                    <a:p>
                      <a:pPr>
                        <a:lnSpc>
                          <a:spcPct val="100000"/>
                        </a:lnSpc>
                        <a:tabLst>
                          <a:tab algn="l" pos="0"/>
                        </a:tabLst>
                      </a:pPr>
                      <a:r>
                        <a:rPr b="0" lang="en-US" sz="1800" spc="-1" strike="noStrike">
                          <a:solidFill>
                            <a:srgbClr val="000000"/>
                          </a:solidFill>
                          <a:latin typeface="Century Gothic"/>
                        </a:rPr>
                        <a:t>function or method</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9e7e7"/>
                    </a:solidFill>
                  </a:tcPr>
                </a:tc>
                <a:tc>
                  <a:txBody>
                    <a:bodyPr>
                      <a:noAutofit/>
                    </a:bodyPr>
                    <a:p>
                      <a:pPr>
                        <a:lnSpc>
                          <a:spcPct val="100000"/>
                        </a:lnSpc>
                        <a:tabLst>
                          <a:tab algn="l" pos="0"/>
                        </a:tabLst>
                      </a:pPr>
                      <a:r>
                        <a:rPr b="0" lang="en-US" sz="1800" spc="-1" strike="noStrike">
                          <a:solidFill>
                            <a:srgbClr val="000000"/>
                          </a:solidFill>
                          <a:latin typeface="Century Gothic"/>
                        </a:rPr>
                        <a:t>A set of statements that are grouped to gather to enable reusability.  A method is a function that is associated with a class.</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9e7e7"/>
                    </a:solidFill>
                  </a:tcPr>
                </a:tc>
              </a:tr>
              <a:tr h="622440">
                <a:tc>
                  <a:txBody>
                    <a:bodyPr>
                      <a:noAutofit/>
                    </a:bodyPr>
                    <a:p>
                      <a:pPr>
                        <a:lnSpc>
                          <a:spcPct val="100000"/>
                        </a:lnSpc>
                        <a:tabLst>
                          <a:tab algn="l" pos="0"/>
                        </a:tabLst>
                      </a:pPr>
                      <a:r>
                        <a:rPr b="0" lang="en-US" sz="1800" spc="-1" strike="noStrike">
                          <a:solidFill>
                            <a:srgbClr val="000000"/>
                          </a:solidFill>
                          <a:latin typeface="Century Gothic"/>
                        </a:rPr>
                        <a:t>object</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2cdcd"/>
                    </a:solidFill>
                  </a:tcPr>
                </a:tc>
                <a:tc>
                  <a:txBody>
                    <a:bodyPr>
                      <a:noAutofit/>
                    </a:bodyPr>
                    <a:p>
                      <a:pPr>
                        <a:lnSpc>
                          <a:spcPct val="100000"/>
                        </a:lnSpc>
                        <a:tabLst>
                          <a:tab algn="l" pos="0"/>
                        </a:tabLst>
                      </a:pPr>
                      <a:r>
                        <a:rPr b="0" lang="en-US" sz="1800" spc="-1" strike="noStrike">
                          <a:solidFill>
                            <a:srgbClr val="000000"/>
                          </a:solidFill>
                          <a:latin typeface="Century Gothic"/>
                        </a:rPr>
                        <a:t>A class is a template for an object.  It defines the functions and properties that describe an objects behavior</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2cdcd"/>
                    </a:solidFill>
                  </a:tcPr>
                </a:tc>
              </a:tr>
              <a:tr h="622440">
                <a:tc>
                  <a:txBody>
                    <a:bodyPr>
                      <a:noAutofit/>
                    </a:bodyPr>
                    <a:p>
                      <a:pPr>
                        <a:lnSpc>
                          <a:spcPct val="100000"/>
                        </a:lnSpc>
                        <a:tabLst>
                          <a:tab algn="l" pos="0"/>
                        </a:tabLst>
                      </a:pPr>
                      <a:r>
                        <a:rPr b="0" lang="en-US" sz="1800" spc="-1" strike="noStrike">
                          <a:solidFill>
                            <a:srgbClr val="000000"/>
                          </a:solidFill>
                          <a:latin typeface="Century Gothic"/>
                        </a:rPr>
                        <a:t>class</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9e7e7"/>
                    </a:solidFill>
                  </a:tcPr>
                </a:tc>
                <a:tc>
                  <a:txBody>
                    <a:bodyPr>
                      <a:noAutofit/>
                    </a:bodyPr>
                    <a:p>
                      <a:pPr>
                        <a:lnSpc>
                          <a:spcPct val="100000"/>
                        </a:lnSpc>
                      </a:pPr>
                      <a:r>
                        <a:rPr b="0" lang="en-US" sz="1800" spc="-1" strike="noStrike">
                          <a:solidFill>
                            <a:srgbClr val="000000"/>
                          </a:solidFill>
                          <a:latin typeface="Century Gothic"/>
                        </a:rPr>
                        <a:t>A class is a template for an object.  It defines the functions and properties that describe an objects behavior.</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9e7e7"/>
                    </a:solidFill>
                  </a:tcPr>
                </a:tc>
              </a:tr>
              <a:tr h="622440">
                <a:tc>
                  <a:txBody>
                    <a:bodyPr>
                      <a:noAutofit/>
                    </a:bodyPr>
                    <a:p>
                      <a:pPr>
                        <a:lnSpc>
                          <a:spcPct val="100000"/>
                        </a:lnSpc>
                        <a:tabLst>
                          <a:tab algn="l" pos="0"/>
                        </a:tabLst>
                      </a:pPr>
                      <a:r>
                        <a:rPr b="0" lang="en-US" sz="1800" spc="-1" strike="noStrike">
                          <a:solidFill>
                            <a:srgbClr val="000000"/>
                          </a:solidFill>
                          <a:latin typeface="Century Gothic"/>
                        </a:rPr>
                        <a:t>module</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2cdcd"/>
                    </a:solidFill>
                  </a:tcPr>
                </a:tc>
                <a:tc>
                  <a:txBody>
                    <a:bodyPr>
                      <a:noAutofit/>
                    </a:bodyPr>
                    <a:p>
                      <a:pPr>
                        <a:lnSpc>
                          <a:spcPct val="100000"/>
                        </a:lnSpc>
                        <a:tabLst>
                          <a:tab algn="l" pos="0"/>
                        </a:tabLst>
                      </a:pPr>
                      <a:r>
                        <a:rPr b="0" lang="en-US" sz="1800" spc="-1" strike="noStrike">
                          <a:solidFill>
                            <a:srgbClr val="000000"/>
                          </a:solidFill>
                          <a:latin typeface="Century Gothic"/>
                        </a:rPr>
                        <a:t>A python file that contains one or more function which as intended for reuse</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2cdcd"/>
                    </a:solidFill>
                  </a:tcPr>
                </a:tc>
              </a:tr>
              <a:tr h="622440">
                <a:tc>
                  <a:txBody>
                    <a:bodyPr>
                      <a:noAutofit/>
                    </a:bodyPr>
                    <a:p>
                      <a:pPr>
                        <a:lnSpc>
                          <a:spcPct val="100000"/>
                        </a:lnSpc>
                        <a:tabLst>
                          <a:tab algn="l" pos="0"/>
                        </a:tabLst>
                      </a:pPr>
                      <a:r>
                        <a:rPr b="0" lang="en-US" sz="1800" spc="-1" strike="noStrike">
                          <a:solidFill>
                            <a:srgbClr val="000000"/>
                          </a:solidFill>
                          <a:latin typeface="Century Gothic"/>
                        </a:rPr>
                        <a:t>package</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9e7e7"/>
                    </a:solidFill>
                  </a:tcPr>
                </a:tc>
                <a:tc>
                  <a:txBody>
                    <a:bodyPr>
                      <a:noAutofit/>
                    </a:bodyPr>
                    <a:p>
                      <a:pPr>
                        <a:lnSpc>
                          <a:spcPct val="100000"/>
                        </a:lnSpc>
                        <a:tabLst>
                          <a:tab algn="l" pos="0"/>
                        </a:tabLst>
                      </a:pPr>
                      <a:r>
                        <a:rPr b="0" lang="en-US" sz="1800" spc="-1" strike="noStrike">
                          <a:solidFill>
                            <a:srgbClr val="000000"/>
                          </a:solidFill>
                          <a:latin typeface="Century Gothic"/>
                        </a:rPr>
                        <a:t>A directory that contains Python module(s). The directory should contain an </a:t>
                      </a:r>
                      <a:r>
                        <a:rPr b="1" lang="en-US" sz="1800" spc="-1" strike="noStrike">
                          <a:solidFill>
                            <a:srgbClr val="000000"/>
                          </a:solidFill>
                          <a:latin typeface="Century Gothic"/>
                        </a:rPr>
                        <a:t>__init__</a:t>
                      </a:r>
                      <a:r>
                        <a:rPr b="0" lang="en-US" sz="1800" spc="-1" strike="noStrike">
                          <a:solidFill>
                            <a:srgbClr val="000000"/>
                          </a:solidFill>
                          <a:latin typeface="Century Gothic"/>
                        </a:rPr>
                        <a:t>.py which can have any or no implementation.</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9e7e7"/>
                    </a:solidFill>
                  </a:tcPr>
                </a:tc>
              </a:tr>
              <a:tr h="622440">
                <a:tc>
                  <a:txBody>
                    <a:bodyPr>
                      <a:noAutofit/>
                    </a:bodyPr>
                    <a:p>
                      <a:pPr>
                        <a:lnSpc>
                          <a:spcPct val="100000"/>
                        </a:lnSpc>
                        <a:tabLst>
                          <a:tab algn="l" pos="0"/>
                        </a:tabLst>
                      </a:pPr>
                      <a:r>
                        <a:rPr b="0" lang="en-US" sz="1800" spc="-1" strike="noStrike">
                          <a:solidFill>
                            <a:srgbClr val="000000"/>
                          </a:solidFill>
                          <a:latin typeface="Century Gothic"/>
                        </a:rPr>
                        <a:t>library</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2cdcd"/>
                    </a:solidFill>
                  </a:tcPr>
                </a:tc>
                <a:tc>
                  <a:txBody>
                    <a:bodyPr>
                      <a:noAutofit/>
                    </a:bodyPr>
                    <a:p>
                      <a:pPr>
                        <a:lnSpc>
                          <a:spcPct val="100000"/>
                        </a:lnSpc>
                        <a:tabLst>
                          <a:tab algn="l" pos="0"/>
                        </a:tabLst>
                      </a:pPr>
                      <a:r>
                        <a:rPr b="0" lang="en-US" sz="1800" spc="-1" strike="noStrike">
                          <a:solidFill>
                            <a:srgbClr val="000000"/>
                          </a:solidFill>
                          <a:latin typeface="Century Gothic"/>
                        </a:rPr>
                        <a:t>Sometimes used to describe a package but for the purposes of this tutorial it will mean the Python standard library.</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2cdcd"/>
                    </a:solidFill>
                  </a:tcPr>
                </a:tc>
              </a:tr>
              <a:tr h="622440">
                <a:tc>
                  <a:txBody>
                    <a:bodyPr>
                      <a:noAutofit/>
                    </a:bodyPr>
                    <a:p>
                      <a:pPr>
                        <a:lnSpc>
                          <a:spcPct val="100000"/>
                        </a:lnSpc>
                      </a:pPr>
                      <a:r>
                        <a:rPr b="0" lang="en-US" sz="1800" spc="-1" strike="noStrike">
                          <a:solidFill>
                            <a:srgbClr val="000000"/>
                          </a:solidFill>
                          <a:latin typeface="Century Gothic"/>
                        </a:rPr>
                        <a:t>Iterator, iterable and iteration</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9e7e7"/>
                    </a:solidFill>
                  </a:tcPr>
                </a:tc>
                <a:tc>
                  <a:txBody>
                    <a:bodyPr>
                      <a:noAutofit/>
                    </a:bodyPr>
                    <a:p>
                      <a:pPr>
                        <a:lnSpc>
                          <a:spcPct val="100000"/>
                        </a:lnSpc>
                      </a:pPr>
                      <a:r>
                        <a:rPr b="0" lang="en-US" sz="1800" spc="-1" strike="noStrike">
                          <a:solidFill>
                            <a:srgbClr val="000000"/>
                          </a:solidFill>
                          <a:latin typeface="Century Gothic"/>
                        </a:rPr>
                        <a:t>Iteration is the repetition of a process.  An iterator is something that can iterate or is iterable.</a:t>
                      </a:r>
                      <a:endParaRPr b="0" lang="en-US" sz="1800" spc="-1" strike="noStrike">
                        <a:latin typeface="Arial"/>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9e7e7"/>
                    </a:solidFill>
                  </a:tcPr>
                </a:tc>
              </a:tr>
            </a:tbl>
          </a:graphicData>
        </a:graphic>
      </p:graphicFrame>
    </p:spTree>
  </p:cSld>
  <mc:AlternateContent>
    <mc:Choice Requires="p14">
      <p:transition spd="slow" p14:dur="2000"/>
    </mc:Choice>
    <mc:Fallback>
      <p:transition spd="slow"/>
    </mc:Fallback>
  </mc:AlternateContent>
</p:sld>
</file>

<file path=ppt/slides/slide9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5" name="Title 1"/>
          <p:cNvSpPr/>
          <p:nvPr/>
        </p:nvSpPr>
        <p:spPr>
          <a:xfrm>
            <a:off x="2895480" y="764280"/>
            <a:ext cx="8609040" cy="1291680"/>
          </a:xfrm>
          <a:prstGeom prst="rect">
            <a:avLst/>
          </a:prstGeom>
          <a:noFill/>
          <a:ln w="0">
            <a:noFill/>
          </a:ln>
        </p:spPr>
        <p:style>
          <a:lnRef idx="0"/>
          <a:fillRef idx="0"/>
          <a:effectRef idx="0"/>
          <a:fontRef idx="minor"/>
        </p:style>
        <p:txBody>
          <a:bodyPr lIns="90000" rIns="90000" tIns="45000" bIns="45000" anchor="ctr">
            <a:noAutofit/>
          </a:bodyPr>
          <a:p>
            <a:pPr algn="r">
              <a:lnSpc>
                <a:spcPct val="90000"/>
              </a:lnSpc>
            </a:pPr>
            <a:r>
              <a:rPr b="0" lang="en-US" sz="4000" spc="-1" strike="noStrike" cap="all">
                <a:solidFill>
                  <a:srgbClr val="ffffff"/>
                </a:solidFill>
                <a:latin typeface="Century Gothic"/>
                <a:ea typeface="DejaVu Sans"/>
              </a:rPr>
              <a:t>Let’s revisit function immutability</a:t>
            </a:r>
            <a:endParaRPr b="0" lang="en-US" sz="4000" spc="-1" strike="noStrike">
              <a:latin typeface="Arial"/>
            </a:endParaRPr>
          </a:p>
        </p:txBody>
      </p:sp>
      <p:sp>
        <p:nvSpPr>
          <p:cNvPr id="506" name="Rectangle 4"/>
          <p:cNvSpPr/>
          <p:nvPr/>
        </p:nvSpPr>
        <p:spPr>
          <a:xfrm>
            <a:off x="1001520" y="3034440"/>
            <a:ext cx="3471120" cy="283284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6a9955"/>
                </a:solidFill>
                <a:latin typeface="Menlo"/>
                <a:ea typeface="DejaVu Sans"/>
              </a:rPr>
              <a:t># Neat Trick</a:t>
            </a:r>
            <a:endParaRPr b="0" lang="en-US" sz="1800" spc="-1" strike="noStrike">
              <a:latin typeface="Arial"/>
            </a:endParaRPr>
          </a:p>
          <a:p>
            <a:pPr>
              <a:lnSpc>
                <a:spcPct val="100000"/>
              </a:lnSpc>
            </a:pPr>
            <a:r>
              <a:rPr b="0" lang="en-US" sz="1800" spc="-1" strike="noStrike">
                <a:solidFill>
                  <a:srgbClr val="d4d4d4"/>
                </a:solidFill>
                <a:latin typeface="Menlo"/>
                <a:ea typeface="DejaVu Sans"/>
              </a:rPr>
              <a:t>x = </a:t>
            </a:r>
            <a:r>
              <a:rPr b="0" lang="en-US" sz="1800" spc="-1" strike="noStrike">
                <a:solidFill>
                  <a:srgbClr val="b5cea8"/>
                </a:solidFill>
                <a:latin typeface="Menlo"/>
                <a:ea typeface="DejaVu Sans"/>
              </a:rPr>
              <a:t>5</a:t>
            </a:r>
            <a:r>
              <a:rPr b="0" lang="en-US" sz="1800" spc="-1" strike="noStrike">
                <a:solidFill>
                  <a:srgbClr val="d4d4d4"/>
                </a:solidFill>
                <a:latin typeface="Menlo"/>
                <a:ea typeface="DejaVu Sans"/>
              </a:rPr>
              <a:t> </a:t>
            </a:r>
            <a:endParaRPr b="0" lang="en-US" sz="1800" spc="-1" strike="noStrike">
              <a:latin typeface="Arial"/>
            </a:endParaRPr>
          </a:p>
          <a:p>
            <a:pPr>
              <a:lnSpc>
                <a:spcPct val="100000"/>
              </a:lnSpc>
            </a:pPr>
            <a:r>
              <a:rPr b="0" lang="en-US" sz="1800" spc="-1" strike="noStrike">
                <a:solidFill>
                  <a:srgbClr val="d4d4d4"/>
                </a:solidFill>
                <a:latin typeface="Menlo"/>
                <a:ea typeface="DejaVu Sans"/>
              </a:rPr>
              <a:t>y </a:t>
            </a:r>
            <a:r>
              <a:rPr b="0" lang="en-US" sz="1800" spc="-1" strike="noStrike">
                <a:solidFill>
                  <a:srgbClr val="d4d4d4"/>
                </a:solidFill>
                <a:latin typeface="Menlo"/>
                <a:ea typeface="DejaVu Sans"/>
              </a:rPr>
              <a:t>	</a:t>
            </a:r>
            <a:r>
              <a:rPr b="0" lang="en-US" sz="1800" spc="-1" strike="noStrike">
                <a:solidFill>
                  <a:srgbClr val="d4d4d4"/>
                </a:solidFill>
                <a:latin typeface="Menlo"/>
                <a:ea typeface="DejaVu Sans"/>
              </a:rPr>
              <a:t>= </a:t>
            </a:r>
            <a:r>
              <a:rPr b="0" lang="en-US" sz="1800" spc="-1" strike="noStrike">
                <a:solidFill>
                  <a:srgbClr val="b5cea8"/>
                </a:solidFill>
                <a:latin typeface="Menlo"/>
                <a:ea typeface="DejaVu Sans"/>
              </a:rPr>
              <a:t>6</a:t>
            </a:r>
            <a:endParaRPr b="0" lang="en-US" sz="1800" spc="-1" strike="noStrike">
              <a:latin typeface="Arial"/>
            </a:endParaRPr>
          </a:p>
          <a:p>
            <a:pPr>
              <a:lnSpc>
                <a:spcPct val="100000"/>
              </a:lnSpc>
            </a:pPr>
            <a:br/>
            <a:r>
              <a:rPr b="0" lang="en-US" sz="1800" spc="-1" strike="noStrike">
                <a:solidFill>
                  <a:srgbClr val="d4d4d4"/>
                </a:solidFill>
                <a:latin typeface="Menlo"/>
                <a:ea typeface="DejaVu Sans"/>
              </a:rPr>
              <a:t>x = x ^ y</a:t>
            </a:r>
            <a:endParaRPr b="0" lang="en-US" sz="1800" spc="-1" strike="noStrike">
              <a:latin typeface="Arial"/>
            </a:endParaRPr>
          </a:p>
          <a:p>
            <a:pPr>
              <a:lnSpc>
                <a:spcPct val="100000"/>
              </a:lnSpc>
            </a:pPr>
            <a:r>
              <a:rPr b="0" lang="en-US" sz="1800" spc="-1" strike="noStrike">
                <a:solidFill>
                  <a:srgbClr val="d4d4d4"/>
                </a:solidFill>
                <a:latin typeface="Menlo"/>
                <a:ea typeface="DejaVu Sans"/>
              </a:rPr>
              <a:t>y = x ^ y</a:t>
            </a:r>
            <a:endParaRPr b="0" lang="en-US" sz="1800" spc="-1" strike="noStrike">
              <a:latin typeface="Arial"/>
            </a:endParaRPr>
          </a:p>
          <a:p>
            <a:pPr>
              <a:lnSpc>
                <a:spcPct val="100000"/>
              </a:lnSpc>
            </a:pPr>
            <a:r>
              <a:rPr b="0" lang="en-US" sz="1800" spc="-1" strike="noStrike">
                <a:solidFill>
                  <a:srgbClr val="d4d4d4"/>
                </a:solidFill>
                <a:latin typeface="Menlo"/>
                <a:ea typeface="DejaVu Sans"/>
              </a:rPr>
              <a:t>x = x ^ y</a:t>
            </a:r>
            <a:endParaRPr b="0" lang="en-US" sz="1800" spc="-1" strike="noStrike">
              <a:latin typeface="Arial"/>
            </a:endParaRPr>
          </a:p>
          <a:p>
            <a:pPr>
              <a:lnSpc>
                <a:spcPct val="100000"/>
              </a:lnSpc>
            </a:pPr>
            <a:endParaRPr b="0" lang="en-US" sz="1800" spc="-1" strike="noStrike">
              <a:latin typeface="Arial"/>
            </a:endParaRPr>
          </a:p>
          <a:p>
            <a:pPr>
              <a:lnSpc>
                <a:spcPct val="100000"/>
              </a:lnSpc>
            </a:pPr>
            <a:r>
              <a:rPr b="0" lang="en-US" sz="1800" spc="-1" strike="noStrike">
                <a:solidFill>
                  <a:srgbClr val="6a9955"/>
                </a:solidFill>
                <a:latin typeface="Menlo"/>
                <a:ea typeface="DejaVu Sans"/>
              </a:rPr>
              <a:t># This will print 6 5</a:t>
            </a:r>
            <a:br/>
            <a:r>
              <a:rPr b="0" lang="en-US" sz="1800" spc="-1" strike="noStrike">
                <a:solidFill>
                  <a:srgbClr val="dcdcaa"/>
                </a:solidFill>
                <a:latin typeface="Menlo"/>
                <a:ea typeface="DejaVu Sans"/>
              </a:rPr>
              <a:t>print</a:t>
            </a:r>
            <a:r>
              <a:rPr b="0" lang="en-US" sz="1800" spc="-1" strike="noStrike">
                <a:solidFill>
                  <a:srgbClr val="d4d4d4"/>
                </a:solidFill>
                <a:latin typeface="Menlo"/>
                <a:ea typeface="DejaVu Sans"/>
              </a:rPr>
              <a:t>(x,y)      </a:t>
            </a:r>
            <a:endParaRPr b="0" lang="en-US" sz="1800" spc="-1" strike="noStrike">
              <a:latin typeface="Arial"/>
            </a:endParaRPr>
          </a:p>
        </p:txBody>
      </p:sp>
      <p:sp>
        <p:nvSpPr>
          <p:cNvPr id="507" name="Rectangle 6"/>
          <p:cNvSpPr/>
          <p:nvPr/>
        </p:nvSpPr>
        <p:spPr>
          <a:xfrm>
            <a:off x="5997960" y="2057400"/>
            <a:ext cx="5506560" cy="393012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6a9955"/>
                </a:solidFill>
                <a:latin typeface="Menlo"/>
                <a:ea typeface="DejaVu Sans"/>
              </a:rPr>
              <a:t># Sadly this will not work the way </a:t>
            </a:r>
            <a:endParaRPr b="0" lang="en-US" sz="1800" spc="-1" strike="noStrike">
              <a:latin typeface="Arial"/>
            </a:endParaRPr>
          </a:p>
          <a:p>
            <a:pPr>
              <a:lnSpc>
                <a:spcPct val="100000"/>
              </a:lnSpc>
            </a:pPr>
            <a:r>
              <a:rPr b="0" lang="en-US" sz="1800" spc="-1" strike="noStrike">
                <a:solidFill>
                  <a:srgbClr val="6a9955"/>
                </a:solidFill>
                <a:latin typeface="Menlo"/>
                <a:ea typeface="DejaVu Sans"/>
              </a:rPr>
              <a:t># we want it to since</a:t>
            </a:r>
            <a:endParaRPr b="0" lang="en-US" sz="1800" spc="-1" strike="noStrike">
              <a:latin typeface="Arial"/>
            </a:endParaRPr>
          </a:p>
          <a:p>
            <a:pPr>
              <a:lnSpc>
                <a:spcPct val="100000"/>
              </a:lnSpc>
            </a:pPr>
            <a:r>
              <a:rPr b="0" lang="en-US" sz="1800" spc="-1" strike="noStrike">
                <a:solidFill>
                  <a:srgbClr val="6a9955"/>
                </a:solidFill>
                <a:latin typeface="Menlo"/>
                <a:ea typeface="DejaVu Sans"/>
              </a:rPr>
              <a:t># integers are immutable in Python</a:t>
            </a:r>
            <a:endParaRPr b="0" lang="en-US" sz="1800" spc="-1" strike="noStrike">
              <a:latin typeface="Arial"/>
            </a:endParaRPr>
          </a:p>
          <a:p>
            <a:pPr>
              <a:lnSpc>
                <a:spcPct val="100000"/>
              </a:lnSpc>
            </a:pPr>
            <a:r>
              <a:rPr b="0" lang="en-US" sz="1800" spc="-1" strike="noStrike">
                <a:solidFill>
                  <a:srgbClr val="569cd6"/>
                </a:solidFill>
                <a:latin typeface="Menlo"/>
                <a:ea typeface="DejaVu Sans"/>
              </a:rPr>
              <a:t>def</a:t>
            </a:r>
            <a:r>
              <a:rPr b="0" lang="en-US" sz="1800" spc="-1" strike="noStrike">
                <a:solidFill>
                  <a:srgbClr val="d4d4d4"/>
                </a:solidFill>
                <a:latin typeface="Menlo"/>
                <a:ea typeface="DejaVu Sans"/>
              </a:rPr>
              <a:t> </a:t>
            </a:r>
            <a:r>
              <a:rPr b="0" lang="en-US" sz="1800" spc="-1" strike="noStrike">
                <a:solidFill>
                  <a:srgbClr val="dcdcaa"/>
                </a:solidFill>
                <a:latin typeface="Menlo"/>
                <a:ea typeface="DejaVu Sans"/>
              </a:rPr>
              <a:t>swap</a:t>
            </a:r>
            <a:r>
              <a:rPr b="0" lang="en-US" sz="1800" spc="-1" strike="noStrike">
                <a:solidFill>
                  <a:srgbClr val="d4d4d4"/>
                </a:solidFill>
                <a:latin typeface="Menlo"/>
                <a:ea typeface="DejaVu Sans"/>
              </a:rPr>
              <a:t>(</a:t>
            </a:r>
            <a:r>
              <a:rPr b="0" lang="en-US" sz="1800" spc="-1" strike="noStrike">
                <a:solidFill>
                  <a:srgbClr val="9cdcfe"/>
                </a:solidFill>
                <a:latin typeface="Menlo"/>
                <a:ea typeface="DejaVu Sans"/>
              </a:rPr>
              <a:t>a</a:t>
            </a:r>
            <a:r>
              <a:rPr b="0" lang="en-US" sz="1800" spc="-1" strike="noStrike">
                <a:solidFill>
                  <a:srgbClr val="d4d4d4"/>
                </a:solidFill>
                <a:latin typeface="Menlo"/>
                <a:ea typeface="DejaVu Sans"/>
              </a:rPr>
              <a:t>, </a:t>
            </a:r>
            <a:r>
              <a:rPr b="0" lang="en-US" sz="1800" spc="-1" strike="noStrike">
                <a:solidFill>
                  <a:srgbClr val="9cdcfe"/>
                </a:solidFill>
                <a:latin typeface="Menlo"/>
                <a:ea typeface="DejaVu Sans"/>
              </a:rPr>
              <a:t>b</a:t>
            </a:r>
            <a:r>
              <a:rPr b="0" lang="en-US" sz="1800" spc="-1" strike="noStrike">
                <a:solidFill>
                  <a:srgbClr val="d4d4d4"/>
                </a:solidFill>
                <a:latin typeface="Menlo"/>
                <a:ea typeface="DejaVu Sans"/>
              </a:rPr>
              <a:t>):</a:t>
            </a:r>
            <a:endParaRPr b="0" lang="en-US" sz="1800" spc="-1" strike="noStrike">
              <a:latin typeface="Arial"/>
            </a:endParaRPr>
          </a:p>
          <a:p>
            <a:pPr>
              <a:lnSpc>
                <a:spcPct val="100000"/>
              </a:lnSpc>
            </a:pPr>
            <a:r>
              <a:rPr b="0" lang="en-US" sz="1800" spc="-1" strike="noStrike">
                <a:solidFill>
                  <a:srgbClr val="d4d4d4"/>
                </a:solidFill>
                <a:latin typeface="Menlo"/>
                <a:ea typeface="DejaVu Sans"/>
              </a:rPr>
              <a:t>    </a:t>
            </a:r>
            <a:r>
              <a:rPr b="0" lang="en-US" sz="1800" spc="-1" strike="noStrike">
                <a:solidFill>
                  <a:srgbClr val="d4d4d4"/>
                </a:solidFill>
                <a:latin typeface="Menlo"/>
                <a:ea typeface="DejaVu Sans"/>
              </a:rPr>
              <a:t>a = a ^ b</a:t>
            </a:r>
            <a:endParaRPr b="0" lang="en-US" sz="1800" spc="-1" strike="noStrike">
              <a:latin typeface="Arial"/>
            </a:endParaRPr>
          </a:p>
          <a:p>
            <a:pPr>
              <a:lnSpc>
                <a:spcPct val="100000"/>
              </a:lnSpc>
            </a:pPr>
            <a:r>
              <a:rPr b="0" lang="en-US" sz="1800" spc="-1" strike="noStrike">
                <a:solidFill>
                  <a:srgbClr val="d4d4d4"/>
                </a:solidFill>
                <a:latin typeface="Menlo"/>
                <a:ea typeface="DejaVu Sans"/>
              </a:rPr>
              <a:t>    </a:t>
            </a:r>
            <a:r>
              <a:rPr b="0" lang="en-US" sz="1800" spc="-1" strike="noStrike">
                <a:solidFill>
                  <a:srgbClr val="d4d4d4"/>
                </a:solidFill>
                <a:latin typeface="Menlo"/>
                <a:ea typeface="DejaVu Sans"/>
              </a:rPr>
              <a:t>b = a ^ b</a:t>
            </a:r>
            <a:endParaRPr b="0" lang="en-US" sz="1800" spc="-1" strike="noStrike">
              <a:latin typeface="Arial"/>
            </a:endParaRPr>
          </a:p>
          <a:p>
            <a:pPr>
              <a:lnSpc>
                <a:spcPct val="100000"/>
              </a:lnSpc>
            </a:pPr>
            <a:r>
              <a:rPr b="0" lang="en-US" sz="1800" spc="-1" strike="noStrike">
                <a:solidFill>
                  <a:srgbClr val="d4d4d4"/>
                </a:solidFill>
                <a:latin typeface="Menlo"/>
                <a:ea typeface="DejaVu Sans"/>
              </a:rPr>
              <a:t>    </a:t>
            </a:r>
            <a:r>
              <a:rPr b="0" lang="en-US" sz="1800" spc="-1" strike="noStrike">
                <a:solidFill>
                  <a:srgbClr val="d4d4d4"/>
                </a:solidFill>
                <a:latin typeface="Menlo"/>
                <a:ea typeface="DejaVu Sans"/>
              </a:rPr>
              <a:t>a = a ^ b</a:t>
            </a:r>
            <a:endParaRPr b="0" lang="en-US" sz="1800" spc="-1" strike="noStrike">
              <a:latin typeface="Arial"/>
            </a:endParaRPr>
          </a:p>
          <a:p>
            <a:pPr>
              <a:lnSpc>
                <a:spcPct val="100000"/>
              </a:lnSpc>
            </a:pPr>
            <a:r>
              <a:rPr b="0" lang="en-US" sz="1800" spc="-1" strike="noStrike">
                <a:solidFill>
                  <a:srgbClr val="d4d4d4"/>
                </a:solidFill>
                <a:latin typeface="Menlo"/>
                <a:ea typeface="DejaVu Sans"/>
              </a:rPr>
              <a:t>    </a:t>
            </a:r>
            <a:endParaRPr b="0" lang="en-US" sz="1800" spc="-1" strike="noStrike">
              <a:latin typeface="Arial"/>
            </a:endParaRPr>
          </a:p>
          <a:p>
            <a:pPr>
              <a:lnSpc>
                <a:spcPct val="100000"/>
              </a:lnSpc>
            </a:pPr>
            <a:r>
              <a:rPr b="0" lang="en-US" sz="1800" spc="-1" strike="noStrike">
                <a:solidFill>
                  <a:srgbClr val="d4d4d4"/>
                </a:solidFill>
                <a:latin typeface="Menlo"/>
                <a:ea typeface="DejaVu Sans"/>
              </a:rPr>
              <a:t>x = </a:t>
            </a:r>
            <a:r>
              <a:rPr b="0" lang="en-US" sz="1800" spc="-1" strike="noStrike">
                <a:solidFill>
                  <a:srgbClr val="b5cea8"/>
                </a:solidFill>
                <a:latin typeface="Menlo"/>
                <a:ea typeface="DejaVu Sans"/>
              </a:rPr>
              <a:t>5</a:t>
            </a:r>
            <a:endParaRPr b="0" lang="en-US" sz="1800" spc="-1" strike="noStrike">
              <a:latin typeface="Arial"/>
            </a:endParaRPr>
          </a:p>
          <a:p>
            <a:pPr>
              <a:lnSpc>
                <a:spcPct val="100000"/>
              </a:lnSpc>
            </a:pPr>
            <a:r>
              <a:rPr b="0" lang="en-US" sz="1800" spc="-1" strike="noStrike">
                <a:solidFill>
                  <a:srgbClr val="d4d4d4"/>
                </a:solidFill>
                <a:latin typeface="Menlo"/>
                <a:ea typeface="DejaVu Sans"/>
              </a:rPr>
              <a:t>y = </a:t>
            </a:r>
            <a:r>
              <a:rPr b="0" lang="en-US" sz="1800" spc="-1" strike="noStrike">
                <a:solidFill>
                  <a:srgbClr val="b5cea8"/>
                </a:solidFill>
                <a:latin typeface="Menlo"/>
                <a:ea typeface="DejaVu Sans"/>
              </a:rPr>
              <a:t>6</a:t>
            </a:r>
            <a:endParaRPr b="0" lang="en-US" sz="1800" spc="-1" strike="noStrike">
              <a:latin typeface="Arial"/>
            </a:endParaRPr>
          </a:p>
          <a:p>
            <a:pPr>
              <a:lnSpc>
                <a:spcPct val="100000"/>
              </a:lnSpc>
            </a:pPr>
            <a:br/>
            <a:r>
              <a:rPr b="0" lang="en-US" sz="1800" spc="-1" strike="noStrike">
                <a:solidFill>
                  <a:srgbClr val="d4d4d4"/>
                </a:solidFill>
                <a:latin typeface="Menlo"/>
                <a:ea typeface="DejaVu Sans"/>
              </a:rPr>
              <a:t>swap(x, y)</a:t>
            </a:r>
            <a:endParaRPr b="0" lang="en-US" sz="1800" spc="-1" strike="noStrike">
              <a:latin typeface="Arial"/>
            </a:endParaRPr>
          </a:p>
          <a:p>
            <a:pPr>
              <a:lnSpc>
                <a:spcPct val="100000"/>
              </a:lnSpc>
            </a:pPr>
            <a:r>
              <a:rPr b="0" lang="en-US" sz="1800" spc="-1" strike="noStrike">
                <a:solidFill>
                  <a:srgbClr val="dcdcaa"/>
                </a:solidFill>
                <a:latin typeface="Menlo"/>
                <a:ea typeface="DejaVu Sans"/>
              </a:rPr>
              <a:t>print</a:t>
            </a:r>
            <a:r>
              <a:rPr b="0" lang="en-US" sz="1800" spc="-1" strike="noStrike">
                <a:solidFill>
                  <a:srgbClr val="d4d4d4"/>
                </a:solidFill>
                <a:latin typeface="Menlo"/>
                <a:ea typeface="DejaVu Sans"/>
              </a:rPr>
              <a:t>(x, y)      </a:t>
            </a:r>
            <a:endParaRPr b="0" lang="en-US" sz="1800" spc="-1" strike="noStrike">
              <a:latin typeface="Arial"/>
            </a:endParaRPr>
          </a:p>
          <a:p>
            <a:pPr>
              <a:lnSpc>
                <a:spcPct val="100000"/>
              </a:lnSpc>
            </a:pPr>
            <a:r>
              <a:rPr b="0" lang="en-US" sz="1800" spc="-1" strike="noStrike">
                <a:solidFill>
                  <a:srgbClr val="6a9955"/>
                </a:solidFill>
                <a:latin typeface="Menlo"/>
                <a:ea typeface="DejaVu Sans"/>
              </a:rPr>
              <a:t># Rats, x and y are still 5 and 6</a:t>
            </a:r>
            <a:endParaRPr b="0" lang="en-US" sz="1800" spc="-1" strike="noStrike">
              <a:latin typeface="Arial"/>
            </a:endParaRPr>
          </a:p>
        </p:txBody>
      </p:sp>
      <p:sp>
        <p:nvSpPr>
          <p:cNvPr id="508" name="TextBox 7"/>
          <p:cNvSpPr/>
          <p:nvPr/>
        </p:nvSpPr>
        <p:spPr>
          <a:xfrm>
            <a:off x="6426720" y="764280"/>
            <a:ext cx="4224240" cy="638388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1" lang="en-US" sz="41300" spc="-1" strike="noStrike">
                <a:solidFill>
                  <a:srgbClr val="ff0000"/>
                </a:solidFill>
                <a:latin typeface="Century Gothic"/>
                <a:ea typeface="DejaVu Sans"/>
              </a:rPr>
              <a:t>X</a:t>
            </a:r>
            <a:endParaRPr b="0" lang="en-US" sz="41300" spc="-1" strike="noStrike">
              <a:latin typeface="Arial"/>
            </a:endParaRPr>
          </a:p>
        </p:txBody>
      </p:sp>
    </p:spTree>
  </p:cSld>
  <mc:AlternateContent>
    <mc:Choice Requires="p14">
      <p:transition spd="slow" p14:dur="2000"/>
    </mc:Choice>
    <mc:Fallback>
      <p:transition spd="slow"/>
    </mc:Fallback>
  </mc:AlternateContent>
  <p:timing>
    <p:tnLst>
      <p:par>
        <p:cTn id="13" dur="indefinite" restart="never" nodeType="tmRoot">
          <p:childTnLst>
            <p:seq>
              <p:cTn id="14" dur="indefinite" nodeType="mainSeq">
                <p:childTnLst>
                  <p:par>
                    <p:cTn id="15" fill="hold">
                      <p:stCondLst>
                        <p:cond delay="indefinite"/>
                      </p:stCondLst>
                      <p:childTnLst>
                        <p:par>
                          <p:cTn id="16" fill="hold">
                            <p:stCondLst>
                              <p:cond delay="0"/>
                            </p:stCondLst>
                            <p:childTnLst>
                              <p:par>
                                <p:cTn id="17" nodeType="clickEffect" fill="hold" presetClass="entr" presetID="1">
                                  <p:stCondLst>
                                    <p:cond delay="0"/>
                                  </p:stCondLst>
                                  <p:childTnLst>
                                    <p:set>
                                      <p:cBhvr>
                                        <p:cTn id="18" dur="1" fill="hold">
                                          <p:stCondLst>
                                            <p:cond delay="0"/>
                                          </p:stCondLst>
                                        </p:cTn>
                                        <p:tgtEl>
                                          <p:spTgt spid="50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9" name="Title 1"/>
          <p:cNvSpPr/>
          <p:nvPr/>
        </p:nvSpPr>
        <p:spPr>
          <a:xfrm>
            <a:off x="2895480" y="764280"/>
            <a:ext cx="8609040" cy="1291680"/>
          </a:xfrm>
          <a:prstGeom prst="rect">
            <a:avLst/>
          </a:prstGeom>
          <a:noFill/>
          <a:ln w="0">
            <a:noFill/>
          </a:ln>
        </p:spPr>
        <p:style>
          <a:lnRef idx="0"/>
          <a:fillRef idx="0"/>
          <a:effectRef idx="0"/>
          <a:fontRef idx="minor"/>
        </p:style>
        <p:txBody>
          <a:bodyPr lIns="90000" rIns="90000" tIns="45000" bIns="45000" anchor="ctr">
            <a:noAutofit/>
          </a:bodyPr>
          <a:p>
            <a:pPr algn="r">
              <a:lnSpc>
                <a:spcPct val="90000"/>
              </a:lnSpc>
            </a:pPr>
            <a:r>
              <a:rPr b="0" lang="en-US" sz="4000" spc="-1" strike="noStrike" cap="all">
                <a:solidFill>
                  <a:srgbClr val="ffffff"/>
                </a:solidFill>
                <a:latin typeface="Century Gothic"/>
                <a:ea typeface="DejaVu Sans"/>
              </a:rPr>
              <a:t>Return Values</a:t>
            </a:r>
            <a:endParaRPr b="0" lang="en-US" sz="4000" spc="-1" strike="noStrike">
              <a:latin typeface="Arial"/>
            </a:endParaRPr>
          </a:p>
        </p:txBody>
      </p:sp>
      <p:sp>
        <p:nvSpPr>
          <p:cNvPr id="510" name="Content Placeholder 2"/>
          <p:cNvSpPr/>
          <p:nvPr/>
        </p:nvSpPr>
        <p:spPr>
          <a:xfrm>
            <a:off x="685800" y="2194560"/>
            <a:ext cx="5408640" cy="4022640"/>
          </a:xfrm>
          <a:prstGeom prst="rect">
            <a:avLst/>
          </a:prstGeom>
          <a:noFill/>
          <a:ln w="0">
            <a:noFill/>
          </a:ln>
        </p:spPr>
        <p:style>
          <a:lnRef idx="0"/>
          <a:fillRef idx="0"/>
          <a:effectRef idx="0"/>
          <a:fontRef idx="minor"/>
        </p:style>
      </p:sp>
      <p:sp>
        <p:nvSpPr>
          <p:cNvPr id="511" name="Rectangle 3"/>
          <p:cNvSpPr/>
          <p:nvPr/>
        </p:nvSpPr>
        <p:spPr>
          <a:xfrm>
            <a:off x="1104840" y="3052440"/>
            <a:ext cx="6094440" cy="228420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569cd6"/>
                </a:solidFill>
                <a:latin typeface="Menlo"/>
                <a:ea typeface="DejaVu Sans"/>
              </a:rPr>
              <a:t>def</a:t>
            </a:r>
            <a:r>
              <a:rPr b="0" lang="en-US" sz="1800" spc="-1" strike="noStrike">
                <a:solidFill>
                  <a:srgbClr val="d4d4d4"/>
                </a:solidFill>
                <a:latin typeface="Menlo"/>
                <a:ea typeface="DejaVu Sans"/>
              </a:rPr>
              <a:t> </a:t>
            </a:r>
            <a:r>
              <a:rPr b="0" lang="en-US" sz="1800" spc="-1" strike="noStrike">
                <a:solidFill>
                  <a:srgbClr val="dcdcaa"/>
                </a:solidFill>
                <a:latin typeface="Menlo"/>
                <a:ea typeface="DejaVu Sans"/>
              </a:rPr>
              <a:t>sum</a:t>
            </a:r>
            <a:r>
              <a:rPr b="0" lang="en-US" sz="1800" spc="-1" strike="noStrike">
                <a:solidFill>
                  <a:srgbClr val="d4d4d4"/>
                </a:solidFill>
                <a:latin typeface="Menlo"/>
                <a:ea typeface="DejaVu Sans"/>
              </a:rPr>
              <a:t>(</a:t>
            </a:r>
            <a:r>
              <a:rPr b="0" lang="en-US" sz="1800" spc="-1" strike="noStrike">
                <a:solidFill>
                  <a:srgbClr val="9cdcfe"/>
                </a:solidFill>
                <a:latin typeface="Menlo"/>
                <a:ea typeface="DejaVu Sans"/>
              </a:rPr>
              <a:t>a</a:t>
            </a:r>
            <a:r>
              <a:rPr b="0" lang="en-US" sz="1800" spc="-1" strike="noStrike">
                <a:solidFill>
                  <a:srgbClr val="d4d4d4"/>
                </a:solidFill>
                <a:latin typeface="Menlo"/>
                <a:ea typeface="DejaVu Sans"/>
              </a:rPr>
              <a:t>, </a:t>
            </a:r>
            <a:r>
              <a:rPr b="0" lang="en-US" sz="1800" spc="-1" strike="noStrike">
                <a:solidFill>
                  <a:srgbClr val="9cdcfe"/>
                </a:solidFill>
                <a:latin typeface="Menlo"/>
                <a:ea typeface="DejaVu Sans"/>
              </a:rPr>
              <a:t>b</a:t>
            </a:r>
            <a:r>
              <a:rPr b="0" lang="en-US" sz="1800" spc="-1" strike="noStrike">
                <a:solidFill>
                  <a:srgbClr val="d4d4d4"/>
                </a:solidFill>
                <a:latin typeface="Menlo"/>
                <a:ea typeface="DejaVu Sans"/>
              </a:rPr>
              <a:t>):</a:t>
            </a:r>
            <a:endParaRPr b="0" lang="en-US" sz="1800" spc="-1" strike="noStrike">
              <a:latin typeface="Arial"/>
            </a:endParaRPr>
          </a:p>
          <a:p>
            <a:pPr>
              <a:lnSpc>
                <a:spcPct val="100000"/>
              </a:lnSpc>
            </a:pPr>
            <a:r>
              <a:rPr b="0" lang="en-US" sz="1800" spc="-1" strike="noStrike">
                <a:solidFill>
                  <a:srgbClr val="d4d4d4"/>
                </a:solidFill>
                <a:latin typeface="Menlo"/>
                <a:ea typeface="DejaVu Sans"/>
              </a:rPr>
              <a:t>    </a:t>
            </a:r>
            <a:r>
              <a:rPr b="0" lang="en-US" sz="1800" spc="-1" strike="noStrike">
                <a:solidFill>
                  <a:srgbClr val="c586c0"/>
                </a:solidFill>
                <a:latin typeface="Menlo"/>
                <a:ea typeface="DejaVu Sans"/>
              </a:rPr>
              <a:t>return</a:t>
            </a:r>
            <a:r>
              <a:rPr b="0" lang="en-US" sz="1800" spc="-1" strike="noStrike">
                <a:solidFill>
                  <a:srgbClr val="d4d4d4"/>
                </a:solidFill>
                <a:latin typeface="Menlo"/>
                <a:ea typeface="DejaVu Sans"/>
              </a:rPr>
              <a:t> a + b</a:t>
            </a:r>
            <a:endParaRPr b="0" lang="en-US" sz="1800" spc="-1" strike="noStrike">
              <a:latin typeface="Arial"/>
            </a:endParaRPr>
          </a:p>
          <a:p>
            <a:pPr>
              <a:lnSpc>
                <a:spcPct val="100000"/>
              </a:lnSpc>
            </a:pPr>
            <a:br/>
            <a:r>
              <a:rPr b="0" lang="en-US" sz="1800" spc="-1" strike="noStrike">
                <a:solidFill>
                  <a:srgbClr val="d4d4d4"/>
                </a:solidFill>
                <a:latin typeface="Menlo"/>
                <a:ea typeface="DejaVu Sans"/>
              </a:rPr>
              <a:t>x = </a:t>
            </a:r>
            <a:r>
              <a:rPr b="0" lang="en-US" sz="1800" spc="-1" strike="noStrike">
                <a:solidFill>
                  <a:srgbClr val="b5cea8"/>
                </a:solidFill>
                <a:latin typeface="Menlo"/>
                <a:ea typeface="DejaVu Sans"/>
              </a:rPr>
              <a:t>5</a:t>
            </a:r>
            <a:endParaRPr b="0" lang="en-US" sz="1800" spc="-1" strike="noStrike">
              <a:latin typeface="Arial"/>
            </a:endParaRPr>
          </a:p>
          <a:p>
            <a:pPr>
              <a:lnSpc>
                <a:spcPct val="100000"/>
              </a:lnSpc>
            </a:pPr>
            <a:r>
              <a:rPr b="0" lang="en-US" sz="1800" spc="-1" strike="noStrike">
                <a:solidFill>
                  <a:srgbClr val="d4d4d4"/>
                </a:solidFill>
                <a:latin typeface="Menlo"/>
                <a:ea typeface="DejaVu Sans"/>
              </a:rPr>
              <a:t>y = </a:t>
            </a:r>
            <a:r>
              <a:rPr b="0" lang="en-US" sz="1800" spc="-1" strike="noStrike">
                <a:solidFill>
                  <a:srgbClr val="b5cea8"/>
                </a:solidFill>
                <a:latin typeface="Menlo"/>
                <a:ea typeface="DejaVu Sans"/>
              </a:rPr>
              <a:t>6</a:t>
            </a:r>
            <a:endParaRPr b="0" lang="en-US" sz="1800" spc="-1" strike="noStrike">
              <a:latin typeface="Arial"/>
            </a:endParaRPr>
          </a:p>
          <a:p>
            <a:pPr>
              <a:lnSpc>
                <a:spcPct val="100000"/>
              </a:lnSpc>
            </a:pPr>
            <a:br/>
            <a:r>
              <a:rPr b="0" lang="en-US" sz="1800" spc="-1" strike="noStrike">
                <a:solidFill>
                  <a:srgbClr val="dcdcaa"/>
                </a:solidFill>
                <a:latin typeface="Menlo"/>
                <a:ea typeface="DejaVu Sans"/>
              </a:rPr>
              <a:t>print</a:t>
            </a:r>
            <a:r>
              <a:rPr b="0" lang="en-US" sz="1800" spc="-1" strike="noStrike">
                <a:solidFill>
                  <a:srgbClr val="d4d4d4"/>
                </a:solidFill>
                <a:latin typeface="Menlo"/>
                <a:ea typeface="DejaVu Sans"/>
              </a:rPr>
              <a:t>(</a:t>
            </a:r>
            <a:r>
              <a:rPr b="0" lang="en-US" sz="1800" spc="-1" strike="noStrike">
                <a:solidFill>
                  <a:srgbClr val="dcdcaa"/>
                </a:solidFill>
                <a:latin typeface="Menlo"/>
                <a:ea typeface="DejaVu Sans"/>
              </a:rPr>
              <a:t>sum</a:t>
            </a:r>
            <a:r>
              <a:rPr b="0" lang="en-US" sz="1800" spc="-1" strike="noStrike">
                <a:solidFill>
                  <a:srgbClr val="d4d4d4"/>
                </a:solidFill>
                <a:latin typeface="Menlo"/>
                <a:ea typeface="DejaVu Sans"/>
              </a:rPr>
              <a:t>(x,y))             </a:t>
            </a:r>
            <a:endParaRPr b="0" lang="en-US" sz="1800" spc="-1" strike="noStrike">
              <a:latin typeface="Arial"/>
            </a:endParaRPr>
          </a:p>
          <a:p>
            <a:pPr>
              <a:lnSpc>
                <a:spcPct val="100000"/>
              </a:lnSpc>
            </a:pPr>
            <a:r>
              <a:rPr b="0" lang="en-US" sz="1800" spc="-1" strike="noStrike">
                <a:solidFill>
                  <a:srgbClr val="6a9955"/>
                </a:solidFill>
                <a:latin typeface="Menlo"/>
                <a:ea typeface="DejaVu Sans"/>
              </a:rPr>
              <a:t># prints 11</a:t>
            </a:r>
            <a:endParaRPr b="0" lang="en-US" sz="1800" spc="-1" strike="noStrike">
              <a:latin typeface="Arial"/>
            </a:endParaRPr>
          </a:p>
        </p:txBody>
      </p:sp>
      <p:sp>
        <p:nvSpPr>
          <p:cNvPr id="512" name="Rectangle 5"/>
          <p:cNvSpPr/>
          <p:nvPr/>
        </p:nvSpPr>
        <p:spPr>
          <a:xfrm>
            <a:off x="5410080" y="2775600"/>
            <a:ext cx="6094440" cy="283284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6a9955"/>
                </a:solidFill>
                <a:latin typeface="Menlo"/>
                <a:ea typeface="DejaVu Sans"/>
              </a:rPr>
              <a:t># This method does not behave correctly</a:t>
            </a:r>
            <a:endParaRPr b="0" lang="en-US" sz="1800" spc="-1" strike="noStrike">
              <a:latin typeface="Arial"/>
            </a:endParaRPr>
          </a:p>
          <a:p>
            <a:pPr>
              <a:lnSpc>
                <a:spcPct val="100000"/>
              </a:lnSpc>
            </a:pPr>
            <a:r>
              <a:rPr b="0" lang="en-US" sz="1800" spc="-1" strike="noStrike">
                <a:solidFill>
                  <a:srgbClr val="569cd6"/>
                </a:solidFill>
                <a:latin typeface="Menlo"/>
                <a:ea typeface="DejaVu Sans"/>
              </a:rPr>
              <a:t>def</a:t>
            </a:r>
            <a:r>
              <a:rPr b="0" lang="en-US" sz="1800" spc="-1" strike="noStrike">
                <a:solidFill>
                  <a:srgbClr val="d4d4d4"/>
                </a:solidFill>
                <a:latin typeface="Menlo"/>
                <a:ea typeface="DejaVu Sans"/>
              </a:rPr>
              <a:t> </a:t>
            </a:r>
            <a:r>
              <a:rPr b="0" lang="en-US" sz="1800" spc="-1" strike="noStrike">
                <a:solidFill>
                  <a:srgbClr val="dcdcaa"/>
                </a:solidFill>
                <a:latin typeface="Menlo"/>
                <a:ea typeface="DejaVu Sans"/>
              </a:rPr>
              <a:t>is_even</a:t>
            </a:r>
            <a:r>
              <a:rPr b="0" lang="en-US" sz="1800" spc="-1" strike="noStrike">
                <a:solidFill>
                  <a:srgbClr val="d4d4d4"/>
                </a:solidFill>
                <a:latin typeface="Menlo"/>
                <a:ea typeface="DejaVu Sans"/>
              </a:rPr>
              <a:t>(</a:t>
            </a:r>
            <a:r>
              <a:rPr b="0" lang="en-US" sz="1800" spc="-1" strike="noStrike">
                <a:solidFill>
                  <a:srgbClr val="9cdcfe"/>
                </a:solidFill>
                <a:latin typeface="Menlo"/>
                <a:ea typeface="DejaVu Sans"/>
              </a:rPr>
              <a:t>num</a:t>
            </a:r>
            <a:r>
              <a:rPr b="0" lang="en-US" sz="1800" spc="-1" strike="noStrike">
                <a:solidFill>
                  <a:srgbClr val="d4d4d4"/>
                </a:solidFill>
                <a:latin typeface="Menlo"/>
                <a:ea typeface="DejaVu Sans"/>
              </a:rPr>
              <a:t>):</a:t>
            </a:r>
            <a:endParaRPr b="0" lang="en-US" sz="1800" spc="-1" strike="noStrike">
              <a:latin typeface="Arial"/>
            </a:endParaRPr>
          </a:p>
          <a:p>
            <a:pPr>
              <a:lnSpc>
                <a:spcPct val="100000"/>
              </a:lnSpc>
            </a:pPr>
            <a:r>
              <a:rPr b="0" lang="en-US" sz="1800" spc="-1" strike="noStrike">
                <a:solidFill>
                  <a:srgbClr val="d4d4d4"/>
                </a:solidFill>
                <a:latin typeface="Menlo"/>
                <a:ea typeface="DejaVu Sans"/>
              </a:rPr>
              <a:t>    </a:t>
            </a:r>
            <a:r>
              <a:rPr b="0" lang="en-US" sz="1800" spc="-1" strike="noStrike">
                <a:solidFill>
                  <a:srgbClr val="c586c0"/>
                </a:solidFill>
                <a:latin typeface="Menlo"/>
                <a:ea typeface="DejaVu Sans"/>
              </a:rPr>
              <a:t>if</a:t>
            </a:r>
            <a:r>
              <a:rPr b="0" lang="en-US" sz="1800" spc="-1" strike="noStrike">
                <a:solidFill>
                  <a:srgbClr val="d4d4d4"/>
                </a:solidFill>
                <a:latin typeface="Menlo"/>
                <a:ea typeface="DejaVu Sans"/>
              </a:rPr>
              <a:t> num % </a:t>
            </a:r>
            <a:r>
              <a:rPr b="0" lang="en-US" sz="1800" spc="-1" strike="noStrike">
                <a:solidFill>
                  <a:srgbClr val="b5cea8"/>
                </a:solidFill>
                <a:latin typeface="Menlo"/>
                <a:ea typeface="DejaVu Sans"/>
              </a:rPr>
              <a:t>2</a:t>
            </a:r>
            <a:r>
              <a:rPr b="0" lang="en-US" sz="1800" spc="-1" strike="noStrike">
                <a:solidFill>
                  <a:srgbClr val="d4d4d4"/>
                </a:solidFill>
                <a:latin typeface="Menlo"/>
                <a:ea typeface="DejaVu Sans"/>
              </a:rPr>
              <a:t> == </a:t>
            </a:r>
            <a:r>
              <a:rPr b="0" lang="en-US" sz="1800" spc="-1" strike="noStrike">
                <a:solidFill>
                  <a:srgbClr val="b5cea8"/>
                </a:solidFill>
                <a:latin typeface="Menlo"/>
                <a:ea typeface="DejaVu Sans"/>
              </a:rPr>
              <a:t>0</a:t>
            </a:r>
            <a:r>
              <a:rPr b="0" lang="en-US" sz="1800" spc="-1" strike="noStrike">
                <a:solidFill>
                  <a:srgbClr val="d4d4d4"/>
                </a:solidFill>
                <a:latin typeface="Menlo"/>
                <a:ea typeface="DejaVu Sans"/>
              </a:rPr>
              <a:t>: </a:t>
            </a:r>
            <a:endParaRPr b="0" lang="en-US" sz="1800" spc="-1" strike="noStrike">
              <a:latin typeface="Arial"/>
            </a:endParaRPr>
          </a:p>
          <a:p>
            <a:pPr>
              <a:lnSpc>
                <a:spcPct val="100000"/>
              </a:lnSpc>
            </a:pPr>
            <a:r>
              <a:rPr b="0" lang="en-US" sz="1800" spc="-1" strike="noStrike">
                <a:solidFill>
                  <a:srgbClr val="d4d4d4"/>
                </a:solidFill>
                <a:latin typeface="Menlo"/>
                <a:ea typeface="DejaVu Sans"/>
              </a:rPr>
              <a:t>        </a:t>
            </a:r>
            <a:r>
              <a:rPr b="0" lang="en-US" sz="1800" spc="-1" strike="noStrike">
                <a:solidFill>
                  <a:srgbClr val="c586c0"/>
                </a:solidFill>
                <a:latin typeface="Menlo"/>
                <a:ea typeface="DejaVu Sans"/>
              </a:rPr>
              <a:t>return</a:t>
            </a:r>
            <a:r>
              <a:rPr b="0" lang="en-US" sz="1800" spc="-1" strike="noStrike">
                <a:solidFill>
                  <a:srgbClr val="d4d4d4"/>
                </a:solidFill>
                <a:latin typeface="Menlo"/>
                <a:ea typeface="DejaVu Sans"/>
              </a:rPr>
              <a:t> </a:t>
            </a:r>
            <a:r>
              <a:rPr b="0" lang="en-US" sz="1800" spc="-1" strike="noStrike">
                <a:solidFill>
                  <a:srgbClr val="569cd6"/>
                </a:solidFill>
                <a:latin typeface="Menlo"/>
                <a:ea typeface="DejaVu Sans"/>
              </a:rPr>
              <a:t>True</a:t>
            </a:r>
            <a:endParaRPr b="0" lang="en-US" sz="1800" spc="-1" strike="noStrike">
              <a:latin typeface="Arial"/>
            </a:endParaRPr>
          </a:p>
          <a:p>
            <a:pPr>
              <a:lnSpc>
                <a:spcPct val="100000"/>
              </a:lnSpc>
            </a:pPr>
            <a:br/>
            <a:r>
              <a:rPr b="0" lang="en-US" sz="1800" spc="-1" strike="noStrike">
                <a:solidFill>
                  <a:srgbClr val="6a9955"/>
                </a:solidFill>
                <a:latin typeface="Menlo"/>
                <a:ea typeface="DejaVu Sans"/>
              </a:rPr>
              <a:t># This will return True which we expect</a:t>
            </a:r>
            <a:endParaRPr b="0" lang="en-US" sz="1800" spc="-1" strike="noStrike">
              <a:latin typeface="Arial"/>
            </a:endParaRPr>
          </a:p>
          <a:p>
            <a:pPr>
              <a:lnSpc>
                <a:spcPct val="100000"/>
              </a:lnSpc>
            </a:pPr>
            <a:r>
              <a:rPr b="0" lang="en-US" sz="1800" spc="-1" strike="noStrike">
                <a:solidFill>
                  <a:srgbClr val="dcdcaa"/>
                </a:solidFill>
                <a:latin typeface="Menlo"/>
                <a:ea typeface="DejaVu Sans"/>
              </a:rPr>
              <a:t>print</a:t>
            </a:r>
            <a:r>
              <a:rPr b="0" lang="en-US" sz="1800" spc="-1" strike="noStrike">
                <a:solidFill>
                  <a:srgbClr val="d4d4d4"/>
                </a:solidFill>
                <a:latin typeface="Menlo"/>
                <a:ea typeface="DejaVu Sans"/>
              </a:rPr>
              <a:t>(is_even(</a:t>
            </a:r>
            <a:r>
              <a:rPr b="0" lang="en-US" sz="1800" spc="-1" strike="noStrike">
                <a:solidFill>
                  <a:srgbClr val="b5cea8"/>
                </a:solidFill>
                <a:latin typeface="Menlo"/>
                <a:ea typeface="DejaVu Sans"/>
              </a:rPr>
              <a:t>4</a:t>
            </a:r>
            <a:r>
              <a:rPr b="0" lang="en-US" sz="1800" spc="-1" strike="noStrike">
                <a:solidFill>
                  <a:srgbClr val="d4d4d4"/>
                </a:solidFill>
                <a:latin typeface="Menlo"/>
                <a:ea typeface="DejaVu Sans"/>
              </a:rPr>
              <a:t>))  </a:t>
            </a:r>
            <a:endParaRPr b="0" lang="en-US" sz="1800" spc="-1" strike="noStrike">
              <a:latin typeface="Arial"/>
            </a:endParaRPr>
          </a:p>
          <a:p>
            <a:pPr>
              <a:lnSpc>
                <a:spcPct val="100000"/>
              </a:lnSpc>
            </a:pPr>
            <a:r>
              <a:rPr b="0" lang="en-US" sz="1800" spc="-1" strike="noStrike">
                <a:solidFill>
                  <a:srgbClr val="6a9955"/>
                </a:solidFill>
                <a:latin typeface="Menlo"/>
                <a:ea typeface="DejaVu Sans"/>
              </a:rPr>
              <a:t># This will return None which is </a:t>
            </a:r>
            <a:endParaRPr b="0" lang="en-US" sz="1800" spc="-1" strike="noStrike">
              <a:latin typeface="Arial"/>
            </a:endParaRPr>
          </a:p>
          <a:p>
            <a:pPr>
              <a:lnSpc>
                <a:spcPct val="100000"/>
              </a:lnSpc>
            </a:pPr>
            <a:r>
              <a:rPr b="0" lang="en-US" sz="1800" spc="-1" strike="noStrike">
                <a:solidFill>
                  <a:srgbClr val="6a9955"/>
                </a:solidFill>
                <a:latin typeface="Menlo"/>
                <a:ea typeface="DejaVu Sans"/>
              </a:rPr>
              <a:t># probably not what we expect         </a:t>
            </a:r>
            <a:endParaRPr b="0" lang="en-US" sz="1800" spc="-1" strike="noStrike">
              <a:latin typeface="Arial"/>
            </a:endParaRPr>
          </a:p>
          <a:p>
            <a:pPr>
              <a:lnSpc>
                <a:spcPct val="100000"/>
              </a:lnSpc>
            </a:pPr>
            <a:r>
              <a:rPr b="0" lang="en-US" sz="1800" spc="-1" strike="noStrike">
                <a:solidFill>
                  <a:srgbClr val="dcdcaa"/>
                </a:solidFill>
                <a:latin typeface="Menlo"/>
                <a:ea typeface="DejaVu Sans"/>
              </a:rPr>
              <a:t>print</a:t>
            </a:r>
            <a:r>
              <a:rPr b="0" lang="en-US" sz="1800" spc="-1" strike="noStrike">
                <a:solidFill>
                  <a:srgbClr val="d4d4d4"/>
                </a:solidFill>
                <a:latin typeface="Menlo"/>
                <a:ea typeface="DejaVu Sans"/>
              </a:rPr>
              <a:t>(is_even(</a:t>
            </a:r>
            <a:r>
              <a:rPr b="0" lang="en-US" sz="1800" spc="-1" strike="noStrike">
                <a:solidFill>
                  <a:srgbClr val="b5cea8"/>
                </a:solidFill>
                <a:latin typeface="Menlo"/>
                <a:ea typeface="DejaVu Sans"/>
              </a:rPr>
              <a:t>5</a:t>
            </a:r>
            <a:r>
              <a:rPr b="0" lang="en-US" sz="1800" spc="-1" strike="noStrike">
                <a:solidFill>
                  <a:srgbClr val="d4d4d4"/>
                </a:solidFill>
                <a:latin typeface="Menlo"/>
                <a:ea typeface="DejaVu Sans"/>
              </a:rPr>
              <a:t>))           </a:t>
            </a:r>
            <a:endParaRPr b="0" lang="en-US" sz="1800" spc="-1" strike="noStrike">
              <a:latin typeface="Arial"/>
            </a:endParaRPr>
          </a:p>
        </p:txBody>
      </p:sp>
    </p:spTree>
  </p:cSld>
  <mc:AlternateContent>
    <mc:Choice Requires="p14">
      <p:transition spd="slow" p14:dur="2000"/>
    </mc:Choice>
    <mc:Fallback>
      <p:transition spd="slow"/>
    </mc:Fallback>
  </mc:AlternateContent>
  <p:timing>
    <p:tnLst>
      <p:par>
        <p:cTn id="19" dur="indefinite" restart="never" nodeType="tmRoot">
          <p:childTnLst>
            <p:seq>
              <p:cTn id="20" dur="indefinite" nodeType="mainSeq">
                <p:childTnLst>
                  <p:par>
                    <p:cTn id="21" fill="hold">
                      <p:stCondLst>
                        <p:cond delay="indefinite"/>
                      </p:stCondLst>
                      <p:childTnLst>
                        <p:par>
                          <p:cTn id="22" fill="hold">
                            <p:stCondLst>
                              <p:cond delay="0"/>
                            </p:stCondLst>
                            <p:childTnLst>
                              <p:par>
                                <p:cTn id="23" nodeType="clickEffect" fill="hold" presetClass="entr" presetID="1">
                                  <p:stCondLst>
                                    <p:cond delay="0"/>
                                  </p:stCondLst>
                                  <p:childTnLst>
                                    <p:set>
                                      <p:cBhvr>
                                        <p:cTn id="24" dur="1" fill="hold">
                                          <p:stCondLst>
                                            <p:cond delay="0"/>
                                          </p:stCondLst>
                                        </p:cTn>
                                        <p:tgtEl>
                                          <p:spTgt spid="51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3" name="Title 1"/>
          <p:cNvSpPr/>
          <p:nvPr/>
        </p:nvSpPr>
        <p:spPr>
          <a:xfrm>
            <a:off x="2895480" y="764280"/>
            <a:ext cx="8609040" cy="1291680"/>
          </a:xfrm>
          <a:prstGeom prst="rect">
            <a:avLst/>
          </a:prstGeom>
          <a:noFill/>
          <a:ln w="0">
            <a:noFill/>
          </a:ln>
        </p:spPr>
        <p:style>
          <a:lnRef idx="0"/>
          <a:fillRef idx="0"/>
          <a:effectRef idx="0"/>
          <a:fontRef idx="minor"/>
        </p:style>
        <p:txBody>
          <a:bodyPr lIns="90000" rIns="90000" tIns="45000" bIns="45000" anchor="ctr">
            <a:noAutofit/>
          </a:bodyPr>
          <a:p>
            <a:pPr algn="r">
              <a:lnSpc>
                <a:spcPct val="90000"/>
              </a:lnSpc>
            </a:pPr>
            <a:r>
              <a:rPr b="0" lang="en-US" sz="4000" spc="-1" strike="noStrike" cap="all">
                <a:solidFill>
                  <a:srgbClr val="ffffff"/>
                </a:solidFill>
                <a:latin typeface="Century Gothic"/>
                <a:ea typeface="DejaVu Sans"/>
              </a:rPr>
              <a:t>A Fixed Method</a:t>
            </a:r>
            <a:endParaRPr b="0" lang="en-US" sz="4000" spc="-1" strike="noStrike">
              <a:latin typeface="Arial"/>
            </a:endParaRPr>
          </a:p>
        </p:txBody>
      </p:sp>
      <p:sp>
        <p:nvSpPr>
          <p:cNvPr id="514" name="Content Placeholder 2"/>
          <p:cNvSpPr/>
          <p:nvPr/>
        </p:nvSpPr>
        <p:spPr>
          <a:xfrm>
            <a:off x="685800" y="2194560"/>
            <a:ext cx="10819080" cy="4022640"/>
          </a:xfrm>
          <a:prstGeom prst="rect">
            <a:avLst/>
          </a:prstGeom>
          <a:noFill/>
          <a:ln w="0">
            <a:noFill/>
          </a:ln>
        </p:spPr>
        <p:style>
          <a:lnRef idx="0"/>
          <a:fillRef idx="0"/>
          <a:effectRef idx="0"/>
          <a:fontRef idx="minor"/>
        </p:style>
      </p:sp>
      <p:sp>
        <p:nvSpPr>
          <p:cNvPr id="515" name="Rectangle 3"/>
          <p:cNvSpPr/>
          <p:nvPr/>
        </p:nvSpPr>
        <p:spPr>
          <a:xfrm>
            <a:off x="1390680" y="3052440"/>
            <a:ext cx="3598920" cy="228420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569cd6"/>
                </a:solidFill>
                <a:latin typeface="Menlo"/>
                <a:ea typeface="DejaVu Sans"/>
              </a:rPr>
              <a:t>def</a:t>
            </a:r>
            <a:r>
              <a:rPr b="0" lang="en-US" sz="1800" spc="-1" strike="noStrike">
                <a:solidFill>
                  <a:srgbClr val="d4d4d4"/>
                </a:solidFill>
                <a:latin typeface="Menlo"/>
                <a:ea typeface="DejaVu Sans"/>
              </a:rPr>
              <a:t> </a:t>
            </a:r>
            <a:r>
              <a:rPr b="0" lang="en-US" sz="1800" spc="-1" strike="noStrike">
                <a:solidFill>
                  <a:srgbClr val="dcdcaa"/>
                </a:solidFill>
                <a:latin typeface="Menlo"/>
                <a:ea typeface="DejaVu Sans"/>
              </a:rPr>
              <a:t>is_even</a:t>
            </a:r>
            <a:r>
              <a:rPr b="0" lang="en-US" sz="1800" spc="-1" strike="noStrike">
                <a:solidFill>
                  <a:srgbClr val="d4d4d4"/>
                </a:solidFill>
                <a:latin typeface="Menlo"/>
                <a:ea typeface="DejaVu Sans"/>
              </a:rPr>
              <a:t>(</a:t>
            </a:r>
            <a:r>
              <a:rPr b="0" lang="en-US" sz="1800" spc="-1" strike="noStrike">
                <a:solidFill>
                  <a:srgbClr val="9cdcfe"/>
                </a:solidFill>
                <a:latin typeface="Menlo"/>
                <a:ea typeface="DejaVu Sans"/>
              </a:rPr>
              <a:t>num</a:t>
            </a:r>
            <a:r>
              <a:rPr b="0" lang="en-US" sz="1800" spc="-1" strike="noStrike">
                <a:solidFill>
                  <a:srgbClr val="d4d4d4"/>
                </a:solidFill>
                <a:latin typeface="Menlo"/>
                <a:ea typeface="DejaVu Sans"/>
              </a:rPr>
              <a:t>):</a:t>
            </a:r>
            <a:endParaRPr b="0" lang="en-US" sz="1800" spc="-1" strike="noStrike">
              <a:latin typeface="Arial"/>
            </a:endParaRPr>
          </a:p>
          <a:p>
            <a:pPr>
              <a:lnSpc>
                <a:spcPct val="100000"/>
              </a:lnSpc>
            </a:pPr>
            <a:r>
              <a:rPr b="0" lang="en-US" sz="1800" spc="-1" strike="noStrike">
                <a:solidFill>
                  <a:srgbClr val="d4d4d4"/>
                </a:solidFill>
                <a:latin typeface="Menlo"/>
                <a:ea typeface="DejaVu Sans"/>
              </a:rPr>
              <a:t>    </a:t>
            </a:r>
            <a:r>
              <a:rPr b="0" lang="en-US" sz="1800" spc="-1" strike="noStrike">
                <a:solidFill>
                  <a:srgbClr val="c586c0"/>
                </a:solidFill>
                <a:latin typeface="Menlo"/>
                <a:ea typeface="DejaVu Sans"/>
              </a:rPr>
              <a:t>if</a:t>
            </a:r>
            <a:r>
              <a:rPr b="0" lang="en-US" sz="1800" spc="-1" strike="noStrike">
                <a:solidFill>
                  <a:srgbClr val="d4d4d4"/>
                </a:solidFill>
                <a:latin typeface="Menlo"/>
                <a:ea typeface="DejaVu Sans"/>
              </a:rPr>
              <a:t> num % </a:t>
            </a:r>
            <a:r>
              <a:rPr b="0" lang="en-US" sz="1800" spc="-1" strike="noStrike">
                <a:solidFill>
                  <a:srgbClr val="b5cea8"/>
                </a:solidFill>
                <a:latin typeface="Menlo"/>
                <a:ea typeface="DejaVu Sans"/>
              </a:rPr>
              <a:t>2</a:t>
            </a:r>
            <a:r>
              <a:rPr b="0" lang="en-US" sz="1800" spc="-1" strike="noStrike">
                <a:solidFill>
                  <a:srgbClr val="d4d4d4"/>
                </a:solidFill>
                <a:latin typeface="Menlo"/>
                <a:ea typeface="DejaVu Sans"/>
              </a:rPr>
              <a:t> == </a:t>
            </a:r>
            <a:r>
              <a:rPr b="0" lang="en-US" sz="1800" spc="-1" strike="noStrike">
                <a:solidFill>
                  <a:srgbClr val="b5cea8"/>
                </a:solidFill>
                <a:latin typeface="Menlo"/>
                <a:ea typeface="DejaVu Sans"/>
              </a:rPr>
              <a:t>0</a:t>
            </a:r>
            <a:r>
              <a:rPr b="0" lang="en-US" sz="1800" spc="-1" strike="noStrike">
                <a:solidFill>
                  <a:srgbClr val="d4d4d4"/>
                </a:solidFill>
                <a:latin typeface="Menlo"/>
                <a:ea typeface="DejaVu Sans"/>
              </a:rPr>
              <a:t>: </a:t>
            </a:r>
            <a:endParaRPr b="0" lang="en-US" sz="1800" spc="-1" strike="noStrike">
              <a:latin typeface="Arial"/>
            </a:endParaRPr>
          </a:p>
          <a:p>
            <a:pPr>
              <a:lnSpc>
                <a:spcPct val="100000"/>
              </a:lnSpc>
            </a:pPr>
            <a:r>
              <a:rPr b="0" lang="en-US" sz="1800" spc="-1" strike="noStrike">
                <a:solidFill>
                  <a:srgbClr val="d4d4d4"/>
                </a:solidFill>
                <a:latin typeface="Menlo"/>
                <a:ea typeface="DejaVu Sans"/>
              </a:rPr>
              <a:t>        </a:t>
            </a:r>
            <a:r>
              <a:rPr b="0" lang="en-US" sz="1800" spc="-1" strike="noStrike">
                <a:solidFill>
                  <a:srgbClr val="c586c0"/>
                </a:solidFill>
                <a:latin typeface="Menlo"/>
                <a:ea typeface="DejaVu Sans"/>
              </a:rPr>
              <a:t>return</a:t>
            </a:r>
            <a:r>
              <a:rPr b="0" lang="en-US" sz="1800" spc="-1" strike="noStrike">
                <a:solidFill>
                  <a:srgbClr val="d4d4d4"/>
                </a:solidFill>
                <a:latin typeface="Menlo"/>
                <a:ea typeface="DejaVu Sans"/>
              </a:rPr>
              <a:t> </a:t>
            </a:r>
            <a:r>
              <a:rPr b="0" lang="en-US" sz="1800" spc="-1" strike="noStrike">
                <a:solidFill>
                  <a:srgbClr val="569cd6"/>
                </a:solidFill>
                <a:latin typeface="Menlo"/>
                <a:ea typeface="DejaVu Sans"/>
              </a:rPr>
              <a:t>True</a:t>
            </a:r>
            <a:endParaRPr b="0" lang="en-US" sz="1800" spc="-1" strike="noStrike">
              <a:latin typeface="Arial"/>
            </a:endParaRPr>
          </a:p>
          <a:p>
            <a:pPr>
              <a:lnSpc>
                <a:spcPct val="100000"/>
              </a:lnSpc>
            </a:pPr>
            <a:r>
              <a:rPr b="0" lang="en-US" sz="1800" spc="-1" strike="noStrike">
                <a:solidFill>
                  <a:srgbClr val="d4d4d4"/>
                </a:solidFill>
                <a:latin typeface="Menlo"/>
                <a:ea typeface="DejaVu Sans"/>
              </a:rPr>
              <a:t>    </a:t>
            </a:r>
            <a:r>
              <a:rPr b="0" lang="en-US" sz="1800" spc="-1" strike="noStrike">
                <a:solidFill>
                  <a:srgbClr val="c586c0"/>
                </a:solidFill>
                <a:latin typeface="Menlo"/>
                <a:ea typeface="DejaVu Sans"/>
              </a:rPr>
              <a:t>else</a:t>
            </a:r>
            <a:r>
              <a:rPr b="0" lang="en-US" sz="1800" spc="-1" strike="noStrike">
                <a:solidFill>
                  <a:srgbClr val="d4d4d4"/>
                </a:solidFill>
                <a:latin typeface="Menlo"/>
                <a:ea typeface="DejaVu Sans"/>
              </a:rPr>
              <a:t>:</a:t>
            </a:r>
            <a:endParaRPr b="0" lang="en-US" sz="1800" spc="-1" strike="noStrike">
              <a:latin typeface="Arial"/>
            </a:endParaRPr>
          </a:p>
          <a:p>
            <a:pPr>
              <a:lnSpc>
                <a:spcPct val="100000"/>
              </a:lnSpc>
            </a:pPr>
            <a:r>
              <a:rPr b="0" lang="en-US" sz="1800" spc="-1" strike="noStrike">
                <a:solidFill>
                  <a:srgbClr val="d4d4d4"/>
                </a:solidFill>
                <a:latin typeface="Menlo"/>
                <a:ea typeface="DejaVu Sans"/>
              </a:rPr>
              <a:t>        </a:t>
            </a:r>
            <a:r>
              <a:rPr b="0" lang="en-US" sz="1800" spc="-1" strike="noStrike">
                <a:solidFill>
                  <a:srgbClr val="c586c0"/>
                </a:solidFill>
                <a:latin typeface="Menlo"/>
                <a:ea typeface="DejaVu Sans"/>
              </a:rPr>
              <a:t>return</a:t>
            </a:r>
            <a:r>
              <a:rPr b="0" lang="en-US" sz="1800" spc="-1" strike="noStrike">
                <a:solidFill>
                  <a:srgbClr val="d4d4d4"/>
                </a:solidFill>
                <a:latin typeface="Menlo"/>
                <a:ea typeface="DejaVu Sans"/>
              </a:rPr>
              <a:t> </a:t>
            </a:r>
            <a:r>
              <a:rPr b="0" lang="en-US" sz="1800" spc="-1" strike="noStrike">
                <a:solidFill>
                  <a:srgbClr val="569cd6"/>
                </a:solidFill>
                <a:latin typeface="Menlo"/>
                <a:ea typeface="DejaVu Sans"/>
              </a:rPr>
              <a:t>False</a:t>
            </a:r>
            <a:endParaRPr b="0" lang="en-US" sz="1800" spc="-1" strike="noStrike">
              <a:latin typeface="Arial"/>
            </a:endParaRPr>
          </a:p>
          <a:p>
            <a:pPr>
              <a:lnSpc>
                <a:spcPct val="100000"/>
              </a:lnSpc>
            </a:pPr>
            <a:br/>
            <a:br/>
            <a:endParaRPr b="0" lang="en-US" sz="1800" spc="-1" strike="noStrike">
              <a:latin typeface="Arial"/>
            </a:endParaRPr>
          </a:p>
        </p:txBody>
      </p:sp>
      <p:sp>
        <p:nvSpPr>
          <p:cNvPr id="516" name="TextBox 4"/>
          <p:cNvSpPr/>
          <p:nvPr/>
        </p:nvSpPr>
        <p:spPr>
          <a:xfrm>
            <a:off x="5635800" y="3883320"/>
            <a:ext cx="920160" cy="63828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1" lang="en-US" sz="3600" spc="-1" strike="noStrike">
                <a:solidFill>
                  <a:srgbClr val="d15e01"/>
                </a:solidFill>
                <a:latin typeface="Century Gothic"/>
                <a:ea typeface="DejaVu Sans"/>
              </a:rPr>
              <a:t>OR</a:t>
            </a:r>
            <a:endParaRPr b="0" lang="en-US" sz="3600" spc="-1" strike="noStrike">
              <a:latin typeface="Arial"/>
            </a:endParaRPr>
          </a:p>
        </p:txBody>
      </p:sp>
      <p:sp>
        <p:nvSpPr>
          <p:cNvPr id="517" name="Rectangle 6"/>
          <p:cNvSpPr/>
          <p:nvPr/>
        </p:nvSpPr>
        <p:spPr>
          <a:xfrm>
            <a:off x="7003440" y="3052440"/>
            <a:ext cx="4837320" cy="91260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6a9955"/>
                </a:solidFill>
                <a:latin typeface="Menlo"/>
                <a:ea typeface="DejaVu Sans"/>
              </a:rPr>
              <a:t># A slightly cleaned up version</a:t>
            </a:r>
            <a:endParaRPr b="0" lang="en-US" sz="1800" spc="-1" strike="noStrike">
              <a:latin typeface="Arial"/>
            </a:endParaRPr>
          </a:p>
          <a:p>
            <a:pPr>
              <a:lnSpc>
                <a:spcPct val="100000"/>
              </a:lnSpc>
            </a:pPr>
            <a:r>
              <a:rPr b="0" lang="en-US" sz="1800" spc="-1" strike="noStrike">
                <a:solidFill>
                  <a:srgbClr val="569cd6"/>
                </a:solidFill>
                <a:latin typeface="Menlo"/>
                <a:ea typeface="DejaVu Sans"/>
              </a:rPr>
              <a:t>def</a:t>
            </a:r>
            <a:r>
              <a:rPr b="0" lang="en-US" sz="1800" spc="-1" strike="noStrike">
                <a:solidFill>
                  <a:srgbClr val="d4d4d4"/>
                </a:solidFill>
                <a:latin typeface="Menlo"/>
                <a:ea typeface="DejaVu Sans"/>
              </a:rPr>
              <a:t> </a:t>
            </a:r>
            <a:r>
              <a:rPr b="0" lang="en-US" sz="1800" spc="-1" strike="noStrike">
                <a:solidFill>
                  <a:srgbClr val="dcdcaa"/>
                </a:solidFill>
                <a:latin typeface="Menlo"/>
                <a:ea typeface="DejaVu Sans"/>
              </a:rPr>
              <a:t>is_even</a:t>
            </a:r>
            <a:r>
              <a:rPr b="0" lang="en-US" sz="1800" spc="-1" strike="noStrike">
                <a:solidFill>
                  <a:srgbClr val="d4d4d4"/>
                </a:solidFill>
                <a:latin typeface="Menlo"/>
                <a:ea typeface="DejaVu Sans"/>
              </a:rPr>
              <a:t>(</a:t>
            </a:r>
            <a:r>
              <a:rPr b="0" lang="en-US" sz="1800" spc="-1" strike="noStrike">
                <a:solidFill>
                  <a:srgbClr val="9cdcfe"/>
                </a:solidFill>
                <a:latin typeface="Menlo"/>
                <a:ea typeface="DejaVu Sans"/>
              </a:rPr>
              <a:t>num</a:t>
            </a:r>
            <a:r>
              <a:rPr b="0" lang="en-US" sz="1800" spc="-1" strike="noStrike">
                <a:solidFill>
                  <a:srgbClr val="d4d4d4"/>
                </a:solidFill>
                <a:latin typeface="Menlo"/>
                <a:ea typeface="DejaVu Sans"/>
              </a:rPr>
              <a:t>):</a:t>
            </a:r>
            <a:endParaRPr b="0" lang="en-US" sz="1800" spc="-1" strike="noStrike">
              <a:latin typeface="Arial"/>
            </a:endParaRPr>
          </a:p>
          <a:p>
            <a:pPr>
              <a:lnSpc>
                <a:spcPct val="100000"/>
              </a:lnSpc>
            </a:pPr>
            <a:r>
              <a:rPr b="0" lang="en-US" sz="1800" spc="-1" strike="noStrike">
                <a:solidFill>
                  <a:srgbClr val="d4d4d4"/>
                </a:solidFill>
                <a:latin typeface="Menlo"/>
                <a:ea typeface="DejaVu Sans"/>
              </a:rPr>
              <a:t>    </a:t>
            </a:r>
            <a:r>
              <a:rPr b="0" lang="en-US" sz="1800" spc="-1" strike="noStrike">
                <a:solidFill>
                  <a:srgbClr val="c586c0"/>
                </a:solidFill>
                <a:latin typeface="Menlo"/>
                <a:ea typeface="DejaVu Sans"/>
              </a:rPr>
              <a:t>return</a:t>
            </a:r>
            <a:r>
              <a:rPr b="0" lang="en-US" sz="1800" spc="-1" strike="noStrike">
                <a:solidFill>
                  <a:srgbClr val="d4d4d4"/>
                </a:solidFill>
                <a:latin typeface="Menlo"/>
                <a:ea typeface="DejaVu Sans"/>
              </a:rPr>
              <a:t> num % </a:t>
            </a:r>
            <a:r>
              <a:rPr b="0" lang="en-US" sz="1800" spc="-1" strike="noStrike">
                <a:solidFill>
                  <a:srgbClr val="b5cea8"/>
                </a:solidFill>
                <a:latin typeface="Menlo"/>
                <a:ea typeface="DejaVu Sans"/>
              </a:rPr>
              <a:t>2</a:t>
            </a:r>
            <a:r>
              <a:rPr b="0" lang="en-US" sz="1800" spc="-1" strike="noStrike">
                <a:solidFill>
                  <a:srgbClr val="d4d4d4"/>
                </a:solidFill>
                <a:latin typeface="Menlo"/>
                <a:ea typeface="DejaVu Sans"/>
              </a:rPr>
              <a:t> == </a:t>
            </a:r>
            <a:r>
              <a:rPr b="0" lang="en-US" sz="1800" spc="-1" strike="noStrike">
                <a:solidFill>
                  <a:srgbClr val="b5cea8"/>
                </a:solidFill>
                <a:latin typeface="Menlo"/>
                <a:ea typeface="DejaVu Sans"/>
              </a:rPr>
              <a:t>0</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9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8" name="Title 1"/>
          <p:cNvSpPr/>
          <p:nvPr/>
        </p:nvSpPr>
        <p:spPr>
          <a:xfrm>
            <a:off x="2895480" y="764280"/>
            <a:ext cx="8609040" cy="1291680"/>
          </a:xfrm>
          <a:prstGeom prst="rect">
            <a:avLst/>
          </a:prstGeom>
          <a:noFill/>
          <a:ln w="0">
            <a:noFill/>
          </a:ln>
        </p:spPr>
        <p:style>
          <a:lnRef idx="0"/>
          <a:fillRef idx="0"/>
          <a:effectRef idx="0"/>
          <a:fontRef idx="minor"/>
        </p:style>
        <p:txBody>
          <a:bodyPr lIns="90000" rIns="90000" tIns="45000" bIns="45000" anchor="ctr">
            <a:noAutofit/>
          </a:bodyPr>
          <a:p>
            <a:pPr algn="r">
              <a:lnSpc>
                <a:spcPct val="90000"/>
              </a:lnSpc>
            </a:pPr>
            <a:r>
              <a:rPr b="0" lang="en-US" sz="4000" spc="-1" strike="noStrike" cap="all">
                <a:solidFill>
                  <a:srgbClr val="ffffff"/>
                </a:solidFill>
                <a:latin typeface="Century Gothic"/>
                <a:ea typeface="DejaVu Sans"/>
              </a:rPr>
              <a:t>Swap Revisited</a:t>
            </a:r>
            <a:endParaRPr b="0" lang="en-US" sz="4000" spc="-1" strike="noStrike">
              <a:latin typeface="Arial"/>
            </a:endParaRPr>
          </a:p>
        </p:txBody>
      </p:sp>
      <p:sp>
        <p:nvSpPr>
          <p:cNvPr id="519" name="Content Placeholder 2"/>
          <p:cNvSpPr/>
          <p:nvPr/>
        </p:nvSpPr>
        <p:spPr>
          <a:xfrm>
            <a:off x="685800" y="2194560"/>
            <a:ext cx="10819080" cy="4022640"/>
          </a:xfrm>
          <a:prstGeom prst="rect">
            <a:avLst/>
          </a:prstGeom>
          <a:noFill/>
          <a:ln w="0">
            <a:noFill/>
          </a:ln>
        </p:spPr>
        <p:style>
          <a:lnRef idx="0"/>
          <a:fillRef idx="0"/>
          <a:effectRef idx="0"/>
          <a:fontRef idx="minor"/>
        </p:style>
      </p:sp>
      <p:sp>
        <p:nvSpPr>
          <p:cNvPr id="520" name="Rectangle 3"/>
          <p:cNvSpPr/>
          <p:nvPr/>
        </p:nvSpPr>
        <p:spPr>
          <a:xfrm>
            <a:off x="819000" y="2194560"/>
            <a:ext cx="6094440" cy="447876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6a9955"/>
                </a:solidFill>
                <a:latin typeface="Menlo"/>
                <a:ea typeface="DejaVu Sans"/>
              </a:rPr>
              <a:t># Okay this version works but </a:t>
            </a:r>
            <a:endParaRPr b="0" lang="en-US" sz="1800" spc="-1" strike="noStrike">
              <a:latin typeface="Arial"/>
            </a:endParaRPr>
          </a:p>
          <a:p>
            <a:pPr>
              <a:lnSpc>
                <a:spcPct val="100000"/>
              </a:lnSpc>
            </a:pPr>
            <a:r>
              <a:rPr b="0" lang="en-US" sz="1800" spc="-1" strike="noStrike">
                <a:solidFill>
                  <a:srgbClr val="6a9955"/>
                </a:solidFill>
                <a:latin typeface="Menlo"/>
                <a:ea typeface="DejaVu Sans"/>
              </a:rPr>
              <a:t># we will see it is rather silly</a:t>
            </a:r>
            <a:endParaRPr b="0" lang="en-US" sz="1800" spc="-1" strike="noStrike">
              <a:latin typeface="Arial"/>
            </a:endParaRPr>
          </a:p>
          <a:p>
            <a:pPr>
              <a:lnSpc>
                <a:spcPct val="100000"/>
              </a:lnSpc>
            </a:pPr>
            <a:r>
              <a:rPr b="0" lang="en-US" sz="1800" spc="-1" strike="noStrike">
                <a:solidFill>
                  <a:srgbClr val="6a9955"/>
                </a:solidFill>
                <a:latin typeface="Menlo"/>
                <a:ea typeface="DejaVu Sans"/>
              </a:rPr>
              <a:t># in a second.</a:t>
            </a:r>
            <a:endParaRPr b="0" lang="en-US" sz="1800" spc="-1" strike="noStrike">
              <a:latin typeface="Arial"/>
            </a:endParaRPr>
          </a:p>
          <a:p>
            <a:pPr>
              <a:lnSpc>
                <a:spcPct val="100000"/>
              </a:lnSpc>
            </a:pPr>
            <a:r>
              <a:rPr b="0" lang="en-US" sz="1800" spc="-1" strike="noStrike">
                <a:solidFill>
                  <a:srgbClr val="569cd6"/>
                </a:solidFill>
                <a:latin typeface="Menlo"/>
                <a:ea typeface="DejaVu Sans"/>
              </a:rPr>
              <a:t>def</a:t>
            </a:r>
            <a:r>
              <a:rPr b="0" lang="en-US" sz="1800" spc="-1" strike="noStrike">
                <a:solidFill>
                  <a:srgbClr val="d4d4d4"/>
                </a:solidFill>
                <a:latin typeface="Menlo"/>
                <a:ea typeface="DejaVu Sans"/>
              </a:rPr>
              <a:t> </a:t>
            </a:r>
            <a:r>
              <a:rPr b="0" lang="en-US" sz="1800" spc="-1" strike="noStrike">
                <a:solidFill>
                  <a:srgbClr val="dcdcaa"/>
                </a:solidFill>
                <a:latin typeface="Menlo"/>
                <a:ea typeface="DejaVu Sans"/>
              </a:rPr>
              <a:t>swap</a:t>
            </a:r>
            <a:r>
              <a:rPr b="0" lang="en-US" sz="1800" spc="-1" strike="noStrike">
                <a:solidFill>
                  <a:srgbClr val="d4d4d4"/>
                </a:solidFill>
                <a:latin typeface="Menlo"/>
                <a:ea typeface="DejaVu Sans"/>
              </a:rPr>
              <a:t>(</a:t>
            </a:r>
            <a:r>
              <a:rPr b="0" lang="en-US" sz="1800" spc="-1" strike="noStrike">
                <a:solidFill>
                  <a:srgbClr val="9cdcfe"/>
                </a:solidFill>
                <a:latin typeface="Menlo"/>
                <a:ea typeface="DejaVu Sans"/>
              </a:rPr>
              <a:t>a</a:t>
            </a:r>
            <a:r>
              <a:rPr b="0" lang="en-US" sz="1800" spc="-1" strike="noStrike">
                <a:solidFill>
                  <a:srgbClr val="d4d4d4"/>
                </a:solidFill>
                <a:latin typeface="Menlo"/>
                <a:ea typeface="DejaVu Sans"/>
              </a:rPr>
              <a:t>, </a:t>
            </a:r>
            <a:r>
              <a:rPr b="0" lang="en-US" sz="1800" spc="-1" strike="noStrike">
                <a:solidFill>
                  <a:srgbClr val="9cdcfe"/>
                </a:solidFill>
                <a:latin typeface="Menlo"/>
                <a:ea typeface="DejaVu Sans"/>
              </a:rPr>
              <a:t>b</a:t>
            </a:r>
            <a:r>
              <a:rPr b="0" lang="en-US" sz="1800" spc="-1" strike="noStrike">
                <a:solidFill>
                  <a:srgbClr val="d4d4d4"/>
                </a:solidFill>
                <a:latin typeface="Menlo"/>
                <a:ea typeface="DejaVu Sans"/>
              </a:rPr>
              <a:t>):</a:t>
            </a:r>
            <a:endParaRPr b="0" lang="en-US" sz="1800" spc="-1" strike="noStrike">
              <a:latin typeface="Arial"/>
            </a:endParaRPr>
          </a:p>
          <a:p>
            <a:pPr>
              <a:lnSpc>
                <a:spcPct val="100000"/>
              </a:lnSpc>
            </a:pPr>
            <a:r>
              <a:rPr b="0" lang="en-US" sz="1800" spc="-1" strike="noStrike">
                <a:solidFill>
                  <a:srgbClr val="d4d4d4"/>
                </a:solidFill>
                <a:latin typeface="Menlo"/>
                <a:ea typeface="DejaVu Sans"/>
              </a:rPr>
              <a:t>    </a:t>
            </a:r>
            <a:r>
              <a:rPr b="0" lang="en-US" sz="1800" spc="-1" strike="noStrike">
                <a:solidFill>
                  <a:srgbClr val="d4d4d4"/>
                </a:solidFill>
                <a:latin typeface="Menlo"/>
                <a:ea typeface="DejaVu Sans"/>
              </a:rPr>
              <a:t>a = a ^ b</a:t>
            </a:r>
            <a:endParaRPr b="0" lang="en-US" sz="1800" spc="-1" strike="noStrike">
              <a:latin typeface="Arial"/>
            </a:endParaRPr>
          </a:p>
          <a:p>
            <a:pPr>
              <a:lnSpc>
                <a:spcPct val="100000"/>
              </a:lnSpc>
            </a:pPr>
            <a:r>
              <a:rPr b="0" lang="en-US" sz="1800" spc="-1" strike="noStrike">
                <a:solidFill>
                  <a:srgbClr val="d4d4d4"/>
                </a:solidFill>
                <a:latin typeface="Menlo"/>
                <a:ea typeface="DejaVu Sans"/>
              </a:rPr>
              <a:t>    </a:t>
            </a:r>
            <a:r>
              <a:rPr b="0" lang="en-US" sz="1800" spc="-1" strike="noStrike">
                <a:solidFill>
                  <a:srgbClr val="d4d4d4"/>
                </a:solidFill>
                <a:latin typeface="Menlo"/>
                <a:ea typeface="DejaVu Sans"/>
              </a:rPr>
              <a:t>b = a ^ b</a:t>
            </a:r>
            <a:endParaRPr b="0" lang="en-US" sz="1800" spc="-1" strike="noStrike">
              <a:latin typeface="Arial"/>
            </a:endParaRPr>
          </a:p>
          <a:p>
            <a:pPr>
              <a:lnSpc>
                <a:spcPct val="100000"/>
              </a:lnSpc>
            </a:pPr>
            <a:r>
              <a:rPr b="0" lang="en-US" sz="1800" spc="-1" strike="noStrike">
                <a:solidFill>
                  <a:srgbClr val="d4d4d4"/>
                </a:solidFill>
                <a:latin typeface="Menlo"/>
                <a:ea typeface="DejaVu Sans"/>
              </a:rPr>
              <a:t>    </a:t>
            </a:r>
            <a:r>
              <a:rPr b="0" lang="en-US" sz="1800" spc="-1" strike="noStrike">
                <a:solidFill>
                  <a:srgbClr val="d4d4d4"/>
                </a:solidFill>
                <a:latin typeface="Menlo"/>
                <a:ea typeface="DejaVu Sans"/>
              </a:rPr>
              <a:t>a = a ^ b</a:t>
            </a:r>
            <a:endParaRPr b="0" lang="en-US" sz="1800" spc="-1" strike="noStrike">
              <a:latin typeface="Arial"/>
            </a:endParaRPr>
          </a:p>
          <a:p>
            <a:pPr>
              <a:lnSpc>
                <a:spcPct val="100000"/>
              </a:lnSpc>
            </a:pPr>
            <a:br/>
            <a:r>
              <a:rPr b="0" lang="en-US" sz="1800" spc="-1" strike="noStrike">
                <a:solidFill>
                  <a:srgbClr val="d4d4d4"/>
                </a:solidFill>
                <a:latin typeface="Menlo"/>
                <a:ea typeface="DejaVu Sans"/>
              </a:rPr>
              <a:t>    </a:t>
            </a:r>
            <a:r>
              <a:rPr b="0" lang="en-US" sz="1800" spc="-1" strike="noStrike">
                <a:solidFill>
                  <a:srgbClr val="c586c0"/>
                </a:solidFill>
                <a:latin typeface="Menlo"/>
                <a:ea typeface="DejaVu Sans"/>
              </a:rPr>
              <a:t>return</a:t>
            </a:r>
            <a:r>
              <a:rPr b="0" lang="en-US" sz="1800" spc="-1" strike="noStrike">
                <a:solidFill>
                  <a:srgbClr val="d4d4d4"/>
                </a:solidFill>
                <a:latin typeface="Menlo"/>
                <a:ea typeface="DejaVu Sans"/>
              </a:rPr>
              <a:t> a, b</a:t>
            </a:r>
            <a:endParaRPr b="0" lang="en-US" sz="1800" spc="-1" strike="noStrike">
              <a:latin typeface="Arial"/>
            </a:endParaRPr>
          </a:p>
          <a:p>
            <a:pPr>
              <a:lnSpc>
                <a:spcPct val="100000"/>
              </a:lnSpc>
            </a:pPr>
            <a:br/>
            <a:r>
              <a:rPr b="0" lang="en-US" sz="1800" spc="-1" strike="noStrike">
                <a:solidFill>
                  <a:srgbClr val="d4d4d4"/>
                </a:solidFill>
                <a:latin typeface="Menlo"/>
                <a:ea typeface="DejaVu Sans"/>
              </a:rPr>
              <a:t>x = </a:t>
            </a:r>
            <a:r>
              <a:rPr b="0" lang="en-US" sz="1800" spc="-1" strike="noStrike">
                <a:solidFill>
                  <a:srgbClr val="b5cea8"/>
                </a:solidFill>
                <a:latin typeface="Menlo"/>
                <a:ea typeface="DejaVu Sans"/>
              </a:rPr>
              <a:t>5</a:t>
            </a:r>
            <a:endParaRPr b="0" lang="en-US" sz="1800" spc="-1" strike="noStrike">
              <a:latin typeface="Arial"/>
            </a:endParaRPr>
          </a:p>
          <a:p>
            <a:pPr>
              <a:lnSpc>
                <a:spcPct val="100000"/>
              </a:lnSpc>
            </a:pPr>
            <a:r>
              <a:rPr b="0" lang="en-US" sz="1800" spc="-1" strike="noStrike">
                <a:solidFill>
                  <a:srgbClr val="d4d4d4"/>
                </a:solidFill>
                <a:latin typeface="Menlo"/>
                <a:ea typeface="DejaVu Sans"/>
              </a:rPr>
              <a:t>y = </a:t>
            </a:r>
            <a:r>
              <a:rPr b="0" lang="en-US" sz="1800" spc="-1" strike="noStrike">
                <a:solidFill>
                  <a:srgbClr val="b5cea8"/>
                </a:solidFill>
                <a:latin typeface="Menlo"/>
                <a:ea typeface="DejaVu Sans"/>
              </a:rPr>
              <a:t>6</a:t>
            </a:r>
            <a:endParaRPr b="0" lang="en-US" sz="1800" spc="-1" strike="noStrike">
              <a:latin typeface="Arial"/>
            </a:endParaRPr>
          </a:p>
          <a:p>
            <a:pPr>
              <a:lnSpc>
                <a:spcPct val="100000"/>
              </a:lnSpc>
            </a:pPr>
            <a:r>
              <a:rPr b="0" lang="en-US" sz="1800" spc="-1" strike="noStrike">
                <a:solidFill>
                  <a:srgbClr val="d4d4d4"/>
                </a:solidFill>
                <a:latin typeface="Menlo"/>
                <a:ea typeface="DejaVu Sans"/>
              </a:rPr>
              <a:t>x, y = swap(x, y)</a:t>
            </a:r>
            <a:endParaRPr b="0" lang="en-US" sz="1800" spc="-1" strike="noStrike">
              <a:latin typeface="Arial"/>
            </a:endParaRPr>
          </a:p>
          <a:p>
            <a:pPr>
              <a:lnSpc>
                <a:spcPct val="100000"/>
              </a:lnSpc>
            </a:pPr>
            <a:r>
              <a:rPr b="0" lang="en-US" sz="1800" spc="-1" strike="noStrike">
                <a:solidFill>
                  <a:srgbClr val="dcdcaa"/>
                </a:solidFill>
                <a:latin typeface="Menlo"/>
                <a:ea typeface="DejaVu Sans"/>
              </a:rPr>
              <a:t>print</a:t>
            </a:r>
            <a:r>
              <a:rPr b="0" lang="en-US" sz="1800" spc="-1" strike="noStrike">
                <a:solidFill>
                  <a:srgbClr val="d4d4d4"/>
                </a:solidFill>
                <a:latin typeface="Menlo"/>
                <a:ea typeface="DejaVu Sans"/>
              </a:rPr>
              <a:t>(x, y)      </a:t>
            </a:r>
            <a:endParaRPr b="0" lang="en-US" sz="1800" spc="-1" strike="noStrike">
              <a:latin typeface="Arial"/>
            </a:endParaRPr>
          </a:p>
          <a:p>
            <a:pPr>
              <a:lnSpc>
                <a:spcPct val="100000"/>
              </a:lnSpc>
            </a:pPr>
            <a:br/>
            <a:endParaRPr b="0" lang="en-US" sz="1800" spc="-1" strike="noStrike">
              <a:latin typeface="Arial"/>
            </a:endParaRPr>
          </a:p>
        </p:txBody>
      </p:sp>
      <p:sp>
        <p:nvSpPr>
          <p:cNvPr id="521" name="Rectangle 4"/>
          <p:cNvSpPr/>
          <p:nvPr/>
        </p:nvSpPr>
        <p:spPr>
          <a:xfrm>
            <a:off x="7201080" y="2274840"/>
            <a:ext cx="4303800" cy="228420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6a9955"/>
                </a:solidFill>
                <a:latin typeface="Menlo"/>
                <a:ea typeface="DejaVu Sans"/>
              </a:rPr>
              <a:t># Better way</a:t>
            </a:r>
            <a:endParaRPr b="0" lang="en-US" sz="1800" spc="-1" strike="noStrike">
              <a:latin typeface="Arial"/>
            </a:endParaRPr>
          </a:p>
          <a:p>
            <a:pPr>
              <a:lnSpc>
                <a:spcPct val="100000"/>
              </a:lnSpc>
            </a:pPr>
            <a:r>
              <a:rPr b="0" lang="en-US" sz="1800" spc="-1" strike="noStrike">
                <a:solidFill>
                  <a:srgbClr val="569cd6"/>
                </a:solidFill>
                <a:latin typeface="Menlo"/>
                <a:ea typeface="DejaVu Sans"/>
              </a:rPr>
              <a:t>def</a:t>
            </a:r>
            <a:r>
              <a:rPr b="0" lang="en-US" sz="1800" spc="-1" strike="noStrike">
                <a:solidFill>
                  <a:srgbClr val="d4d4d4"/>
                </a:solidFill>
                <a:latin typeface="Menlo"/>
                <a:ea typeface="DejaVu Sans"/>
              </a:rPr>
              <a:t> </a:t>
            </a:r>
            <a:r>
              <a:rPr b="0" lang="en-US" sz="1800" spc="-1" strike="noStrike">
                <a:solidFill>
                  <a:srgbClr val="dcdcaa"/>
                </a:solidFill>
                <a:latin typeface="Menlo"/>
                <a:ea typeface="DejaVu Sans"/>
              </a:rPr>
              <a:t>swap</a:t>
            </a:r>
            <a:r>
              <a:rPr b="0" lang="en-US" sz="1800" spc="-1" strike="noStrike">
                <a:solidFill>
                  <a:srgbClr val="d4d4d4"/>
                </a:solidFill>
                <a:latin typeface="Menlo"/>
                <a:ea typeface="DejaVu Sans"/>
              </a:rPr>
              <a:t>(</a:t>
            </a:r>
            <a:r>
              <a:rPr b="0" lang="en-US" sz="1800" spc="-1" strike="noStrike">
                <a:solidFill>
                  <a:srgbClr val="9cdcfe"/>
                </a:solidFill>
                <a:latin typeface="Menlo"/>
                <a:ea typeface="DejaVu Sans"/>
              </a:rPr>
              <a:t>a</a:t>
            </a:r>
            <a:r>
              <a:rPr b="0" lang="en-US" sz="1800" spc="-1" strike="noStrike">
                <a:solidFill>
                  <a:srgbClr val="d4d4d4"/>
                </a:solidFill>
                <a:latin typeface="Menlo"/>
                <a:ea typeface="DejaVu Sans"/>
              </a:rPr>
              <a:t>, </a:t>
            </a:r>
            <a:r>
              <a:rPr b="0" lang="en-US" sz="1800" spc="-1" strike="noStrike">
                <a:solidFill>
                  <a:srgbClr val="9cdcfe"/>
                </a:solidFill>
                <a:latin typeface="Menlo"/>
                <a:ea typeface="DejaVu Sans"/>
              </a:rPr>
              <a:t>b</a:t>
            </a:r>
            <a:r>
              <a:rPr b="0" lang="en-US" sz="1800" spc="-1" strike="noStrike">
                <a:solidFill>
                  <a:srgbClr val="d4d4d4"/>
                </a:solidFill>
                <a:latin typeface="Menlo"/>
                <a:ea typeface="DejaVu Sans"/>
              </a:rPr>
              <a:t>):</a:t>
            </a:r>
            <a:endParaRPr b="0" lang="en-US" sz="1800" spc="-1" strike="noStrike">
              <a:latin typeface="Arial"/>
            </a:endParaRPr>
          </a:p>
          <a:p>
            <a:pPr>
              <a:lnSpc>
                <a:spcPct val="100000"/>
              </a:lnSpc>
            </a:pPr>
            <a:r>
              <a:rPr b="0" lang="en-US" sz="1800" spc="-1" strike="noStrike">
                <a:solidFill>
                  <a:srgbClr val="d4d4d4"/>
                </a:solidFill>
                <a:latin typeface="Menlo"/>
                <a:ea typeface="DejaVu Sans"/>
              </a:rPr>
              <a:t>    </a:t>
            </a:r>
            <a:r>
              <a:rPr b="0" lang="en-US" sz="1800" spc="-1" strike="noStrike">
                <a:solidFill>
                  <a:srgbClr val="c586c0"/>
                </a:solidFill>
                <a:latin typeface="Menlo"/>
                <a:ea typeface="DejaVu Sans"/>
              </a:rPr>
              <a:t>return</a:t>
            </a:r>
            <a:r>
              <a:rPr b="0" lang="en-US" sz="1800" spc="-1" strike="noStrike">
                <a:solidFill>
                  <a:srgbClr val="d4d4d4"/>
                </a:solidFill>
                <a:latin typeface="Menlo"/>
                <a:ea typeface="DejaVu Sans"/>
              </a:rPr>
              <a:t> b, a</a:t>
            </a:r>
            <a:endParaRPr b="0" lang="en-US" sz="1800" spc="-1" strike="noStrike">
              <a:latin typeface="Arial"/>
            </a:endParaRPr>
          </a:p>
          <a:p>
            <a:pPr>
              <a:lnSpc>
                <a:spcPct val="100000"/>
              </a:lnSpc>
            </a:pPr>
            <a:br/>
            <a:r>
              <a:rPr b="0" lang="en-US" sz="1800" spc="-1" strike="noStrike">
                <a:solidFill>
                  <a:srgbClr val="d4d4d4"/>
                </a:solidFill>
                <a:latin typeface="Menlo"/>
                <a:ea typeface="DejaVu Sans"/>
              </a:rPr>
              <a:t>x = </a:t>
            </a:r>
            <a:r>
              <a:rPr b="0" lang="en-US" sz="1800" spc="-1" strike="noStrike">
                <a:solidFill>
                  <a:srgbClr val="b5cea8"/>
                </a:solidFill>
                <a:latin typeface="Menlo"/>
                <a:ea typeface="DejaVu Sans"/>
              </a:rPr>
              <a:t>5</a:t>
            </a:r>
            <a:endParaRPr b="0" lang="en-US" sz="1800" spc="-1" strike="noStrike">
              <a:latin typeface="Arial"/>
            </a:endParaRPr>
          </a:p>
          <a:p>
            <a:pPr>
              <a:lnSpc>
                <a:spcPct val="100000"/>
              </a:lnSpc>
            </a:pPr>
            <a:r>
              <a:rPr b="0" lang="en-US" sz="1800" spc="-1" strike="noStrike">
                <a:solidFill>
                  <a:srgbClr val="d4d4d4"/>
                </a:solidFill>
                <a:latin typeface="Menlo"/>
                <a:ea typeface="DejaVu Sans"/>
              </a:rPr>
              <a:t>y = </a:t>
            </a:r>
            <a:r>
              <a:rPr b="0" lang="en-US" sz="1800" spc="-1" strike="noStrike">
                <a:solidFill>
                  <a:srgbClr val="b5cea8"/>
                </a:solidFill>
                <a:latin typeface="Menlo"/>
                <a:ea typeface="DejaVu Sans"/>
              </a:rPr>
              <a:t>6</a:t>
            </a:r>
            <a:endParaRPr b="0" lang="en-US" sz="1800" spc="-1" strike="noStrike">
              <a:latin typeface="Arial"/>
            </a:endParaRPr>
          </a:p>
          <a:p>
            <a:pPr>
              <a:lnSpc>
                <a:spcPct val="100000"/>
              </a:lnSpc>
            </a:pPr>
            <a:r>
              <a:rPr b="0" lang="en-US" sz="1800" spc="-1" strike="noStrike">
                <a:solidFill>
                  <a:srgbClr val="d4d4d4"/>
                </a:solidFill>
                <a:latin typeface="Menlo"/>
                <a:ea typeface="DejaVu Sans"/>
              </a:rPr>
              <a:t>x, y = swap(x, y)</a:t>
            </a:r>
            <a:endParaRPr b="0" lang="en-US" sz="1800" spc="-1" strike="noStrike">
              <a:latin typeface="Arial"/>
            </a:endParaRPr>
          </a:p>
          <a:p>
            <a:pPr>
              <a:lnSpc>
                <a:spcPct val="100000"/>
              </a:lnSpc>
            </a:pPr>
            <a:r>
              <a:rPr b="0" lang="en-US" sz="1800" spc="-1" strike="noStrike">
                <a:solidFill>
                  <a:srgbClr val="dcdcaa"/>
                </a:solidFill>
                <a:latin typeface="Menlo"/>
                <a:ea typeface="DejaVu Sans"/>
              </a:rPr>
              <a:t>print</a:t>
            </a:r>
            <a:r>
              <a:rPr b="0" lang="en-US" sz="1800" spc="-1" strike="noStrike">
                <a:solidFill>
                  <a:srgbClr val="d4d4d4"/>
                </a:solidFill>
                <a:latin typeface="Menlo"/>
                <a:ea typeface="DejaVu Sans"/>
              </a:rPr>
              <a:t>(x,y) </a:t>
            </a:r>
            <a:endParaRPr b="0" lang="en-US" sz="1800" spc="-1" strike="noStrike">
              <a:latin typeface="Arial"/>
            </a:endParaRPr>
          </a:p>
        </p:txBody>
      </p:sp>
    </p:spTree>
  </p:cSld>
  <mc:AlternateContent>
    <mc:Choice Requires="p14">
      <p:transition spd="slow" p14:dur="2000"/>
    </mc:Choice>
    <mc:Fallback>
      <p:transition spd="slow"/>
    </mc:Fallback>
  </mc:AlternateContent>
  <p:timing>
    <p:tnLst>
      <p:par>
        <p:cTn id="25" dur="indefinite" restart="never" nodeType="tmRoot">
          <p:childTnLst>
            <p:seq>
              <p:cTn id="26" dur="indefinite" nodeType="mainSeq">
                <p:childTnLst>
                  <p:par>
                    <p:cTn id="27" fill="hold">
                      <p:stCondLst>
                        <p:cond delay="indefinite"/>
                      </p:stCondLst>
                      <p:childTnLst>
                        <p:par>
                          <p:cTn id="28" fill="hold">
                            <p:stCondLst>
                              <p:cond delay="0"/>
                            </p:stCondLst>
                            <p:childTnLst>
                              <p:par>
                                <p:cTn id="29" nodeType="clickEffect" fill="hold" presetClass="entr" presetID="1">
                                  <p:stCondLst>
                                    <p:cond delay="0"/>
                                  </p:stCondLst>
                                  <p:childTnLst>
                                    <p:set>
                                      <p:cBhvr>
                                        <p:cTn id="30" dur="1" fill="hold">
                                          <p:stCondLst>
                                            <p:cond delay="0"/>
                                          </p:stCondLst>
                                        </p:cTn>
                                        <p:tgtEl>
                                          <p:spTgt spid="52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2" name="Title 1"/>
          <p:cNvSpPr/>
          <p:nvPr/>
        </p:nvSpPr>
        <p:spPr>
          <a:xfrm>
            <a:off x="2895480" y="764280"/>
            <a:ext cx="8609040" cy="1291680"/>
          </a:xfrm>
          <a:prstGeom prst="rect">
            <a:avLst/>
          </a:prstGeom>
          <a:noFill/>
          <a:ln w="0">
            <a:noFill/>
          </a:ln>
        </p:spPr>
        <p:style>
          <a:lnRef idx="0"/>
          <a:fillRef idx="0"/>
          <a:effectRef idx="0"/>
          <a:fontRef idx="minor"/>
        </p:style>
        <p:txBody>
          <a:bodyPr lIns="90000" rIns="90000" tIns="45000" bIns="45000" anchor="ctr">
            <a:noAutofit/>
          </a:bodyPr>
          <a:p>
            <a:pPr algn="r">
              <a:lnSpc>
                <a:spcPct val="90000"/>
              </a:lnSpc>
            </a:pPr>
            <a:r>
              <a:rPr b="0" lang="en-US" sz="4000" spc="-1" strike="noStrike" cap="all">
                <a:solidFill>
                  <a:srgbClr val="ffffff"/>
                </a:solidFill>
                <a:latin typeface="Century Gothic"/>
                <a:ea typeface="DejaVu Sans"/>
              </a:rPr>
              <a:t>Classes in a nutshell</a:t>
            </a:r>
            <a:endParaRPr b="0" lang="en-US" sz="4000" spc="-1" strike="noStrike">
              <a:latin typeface="Arial"/>
            </a:endParaRPr>
          </a:p>
        </p:txBody>
      </p:sp>
      <p:sp>
        <p:nvSpPr>
          <p:cNvPr id="523" name="Content Placeholder 2"/>
          <p:cNvSpPr/>
          <p:nvPr/>
        </p:nvSpPr>
        <p:spPr>
          <a:xfrm>
            <a:off x="685800" y="2194560"/>
            <a:ext cx="10819080" cy="4022640"/>
          </a:xfrm>
          <a:prstGeom prst="rect">
            <a:avLst/>
          </a:prstGeom>
          <a:noFill/>
          <a:ln w="0">
            <a:noFill/>
          </a:ln>
        </p:spPr>
        <p:style>
          <a:lnRef idx="0"/>
          <a:fillRef idx="0"/>
          <a:effectRef idx="0"/>
          <a:fontRef idx="minor"/>
        </p:style>
        <p:txBody>
          <a:bodyPr lIns="90000" rIns="90000" tIns="45000" bIns="45000">
            <a:noAutofit/>
          </a:bodyPr>
          <a:p>
            <a:pPr marL="228600" indent="-227160">
              <a:lnSpc>
                <a:spcPct val="90000"/>
              </a:lnSpc>
              <a:spcBef>
                <a:spcPts val="1001"/>
              </a:spcBef>
              <a:buClr>
                <a:srgbClr val="ffffff"/>
              </a:buClr>
              <a:buFont typeface="Arial"/>
              <a:buChar char="•"/>
            </a:pPr>
            <a:r>
              <a:rPr b="0" lang="en-US" sz="2200" spc="-1" strike="noStrike">
                <a:solidFill>
                  <a:srgbClr val="ffffff"/>
                </a:solidFill>
                <a:latin typeface="Century Gothic"/>
                <a:ea typeface="DejaVu Sans"/>
              </a:rPr>
              <a:t>A python class is a template for putting together objects within Python.  </a:t>
            </a:r>
            <a:endParaRPr b="0" lang="en-US" sz="2200" spc="-1" strike="noStrike">
              <a:latin typeface="Arial"/>
            </a:endParaRPr>
          </a:p>
          <a:p>
            <a:pPr marL="228600" indent="-227160">
              <a:lnSpc>
                <a:spcPct val="90000"/>
              </a:lnSpc>
              <a:spcBef>
                <a:spcPts val="1001"/>
              </a:spcBef>
              <a:buClr>
                <a:srgbClr val="ffffff"/>
              </a:buClr>
              <a:buFont typeface="Arial"/>
              <a:buChar char="•"/>
            </a:pPr>
            <a:r>
              <a:rPr b="0" lang="en-US" sz="2200" spc="-1" strike="noStrike">
                <a:solidFill>
                  <a:srgbClr val="ffffff"/>
                </a:solidFill>
                <a:latin typeface="Century Gothic"/>
                <a:ea typeface="DejaVu Sans"/>
              </a:rPr>
              <a:t>Objects have attributes and functionality associated with it.  </a:t>
            </a:r>
            <a:endParaRPr b="0" lang="en-US" sz="2200" spc="-1" strike="noStrike">
              <a:latin typeface="Arial"/>
            </a:endParaRPr>
          </a:p>
          <a:p>
            <a:pPr marL="228600" indent="-227160">
              <a:lnSpc>
                <a:spcPct val="90000"/>
              </a:lnSpc>
              <a:spcBef>
                <a:spcPts val="1001"/>
              </a:spcBef>
              <a:buClr>
                <a:srgbClr val="ffffff"/>
              </a:buClr>
              <a:buFont typeface="Arial"/>
              <a:buChar char="•"/>
            </a:pPr>
            <a:r>
              <a:rPr b="0" lang="en-US" sz="2200" spc="-1" strike="noStrike">
                <a:solidFill>
                  <a:srgbClr val="ffffff"/>
                </a:solidFill>
                <a:latin typeface="Century Gothic"/>
                <a:ea typeface="DejaVu Sans"/>
              </a:rPr>
              <a:t>Classes are defined by the *class* keyword followed by the name of the       class and a colon</a:t>
            </a:r>
            <a:endParaRPr b="0" lang="en-US" sz="2200" spc="-1" strike="noStrike">
              <a:latin typeface="Arial"/>
            </a:endParaRPr>
          </a:p>
          <a:p>
            <a:pPr marL="228600" indent="-227160">
              <a:lnSpc>
                <a:spcPct val="90000"/>
              </a:lnSpc>
              <a:spcBef>
                <a:spcPts val="1001"/>
              </a:spcBef>
              <a:buClr>
                <a:srgbClr val="ffffff"/>
              </a:buClr>
              <a:buFont typeface="Arial"/>
              <a:buChar char="•"/>
            </a:pPr>
            <a:r>
              <a:rPr b="0" lang="en-US" sz="2200" spc="-1" strike="noStrike">
                <a:solidFill>
                  <a:srgbClr val="ffffff"/>
                </a:solidFill>
                <a:latin typeface="Century Gothic"/>
                <a:ea typeface="DejaVu Sans"/>
              </a:rPr>
              <a:t>By convention, class names start with an uppercase name.</a:t>
            </a:r>
            <a:endParaRPr b="0" lang="en-US" sz="2200" spc="-1" strike="noStrike">
              <a:latin typeface="Arial"/>
            </a:endParaRPr>
          </a:p>
          <a:p>
            <a:pPr>
              <a:lnSpc>
                <a:spcPct val="90000"/>
              </a:lnSpc>
              <a:spcBef>
                <a:spcPts val="1001"/>
              </a:spcBef>
            </a:pP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9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4" name="Title 1"/>
          <p:cNvSpPr/>
          <p:nvPr/>
        </p:nvSpPr>
        <p:spPr>
          <a:xfrm>
            <a:off x="2895480" y="764280"/>
            <a:ext cx="8609040" cy="1291680"/>
          </a:xfrm>
          <a:prstGeom prst="rect">
            <a:avLst/>
          </a:prstGeom>
          <a:noFill/>
          <a:ln w="0">
            <a:noFill/>
          </a:ln>
        </p:spPr>
        <p:style>
          <a:lnRef idx="0"/>
          <a:fillRef idx="0"/>
          <a:effectRef idx="0"/>
          <a:fontRef idx="minor"/>
        </p:style>
      </p:sp>
      <p:sp>
        <p:nvSpPr>
          <p:cNvPr id="525" name="Rectangle 3"/>
          <p:cNvSpPr/>
          <p:nvPr/>
        </p:nvSpPr>
        <p:spPr>
          <a:xfrm>
            <a:off x="895320" y="2429280"/>
            <a:ext cx="3999240" cy="420444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569cd6"/>
                </a:solidFill>
                <a:latin typeface="Menlo"/>
                <a:ea typeface="DejaVu Sans"/>
              </a:rPr>
              <a:t>class</a:t>
            </a:r>
            <a:r>
              <a:rPr b="0" lang="en-US" sz="1800" spc="-1" strike="noStrike">
                <a:solidFill>
                  <a:srgbClr val="d4d4d4"/>
                </a:solidFill>
                <a:latin typeface="Menlo"/>
                <a:ea typeface="DejaVu Sans"/>
              </a:rPr>
              <a:t> </a:t>
            </a:r>
            <a:r>
              <a:rPr b="0" lang="en-US" sz="1800" spc="-1" strike="noStrike">
                <a:solidFill>
                  <a:srgbClr val="4ec9b0"/>
                </a:solidFill>
                <a:latin typeface="Menlo"/>
                <a:ea typeface="DejaVu Sans"/>
              </a:rPr>
              <a:t>Point</a:t>
            </a:r>
            <a:r>
              <a:rPr b="0" lang="en-US" sz="1800" spc="-1" strike="noStrike">
                <a:solidFill>
                  <a:srgbClr val="d4d4d4"/>
                </a:solidFill>
                <a:latin typeface="Menlo"/>
                <a:ea typeface="DejaVu Sans"/>
              </a:rPr>
              <a:t>:</a:t>
            </a:r>
            <a:endParaRPr b="0" lang="en-US" sz="1800" spc="-1" strike="noStrike">
              <a:latin typeface="Arial"/>
            </a:endParaRPr>
          </a:p>
          <a:p>
            <a:pPr>
              <a:lnSpc>
                <a:spcPct val="100000"/>
              </a:lnSpc>
            </a:pPr>
            <a:r>
              <a:rPr b="0" lang="en-US" sz="1800" spc="-1" strike="noStrike">
                <a:solidFill>
                  <a:srgbClr val="d4d4d4"/>
                </a:solidFill>
                <a:latin typeface="Menlo"/>
                <a:ea typeface="DejaVu Sans"/>
              </a:rPr>
              <a:t>    </a:t>
            </a:r>
            <a:r>
              <a:rPr b="0" lang="en-US" sz="1800" spc="-1" strike="noStrike">
                <a:solidFill>
                  <a:srgbClr val="d4d4d4"/>
                </a:solidFill>
                <a:latin typeface="Menlo"/>
                <a:ea typeface="DejaVu Sans"/>
              </a:rPr>
              <a:t>x = </a:t>
            </a:r>
            <a:r>
              <a:rPr b="0" lang="en-US" sz="1800" spc="-1" strike="noStrike">
                <a:solidFill>
                  <a:srgbClr val="b5cea8"/>
                </a:solidFill>
                <a:latin typeface="Menlo"/>
                <a:ea typeface="DejaVu Sans"/>
              </a:rPr>
              <a:t>0</a:t>
            </a:r>
            <a:endParaRPr b="0" lang="en-US" sz="1800" spc="-1" strike="noStrike">
              <a:latin typeface="Arial"/>
            </a:endParaRPr>
          </a:p>
          <a:p>
            <a:pPr>
              <a:lnSpc>
                <a:spcPct val="100000"/>
              </a:lnSpc>
            </a:pPr>
            <a:r>
              <a:rPr b="0" lang="en-US" sz="1800" spc="-1" strike="noStrike">
                <a:solidFill>
                  <a:srgbClr val="d4d4d4"/>
                </a:solidFill>
                <a:latin typeface="Menlo"/>
                <a:ea typeface="DejaVu Sans"/>
              </a:rPr>
              <a:t>    </a:t>
            </a:r>
            <a:r>
              <a:rPr b="0" lang="en-US" sz="1800" spc="-1" strike="noStrike">
                <a:solidFill>
                  <a:srgbClr val="d4d4d4"/>
                </a:solidFill>
                <a:latin typeface="Menlo"/>
                <a:ea typeface="DejaVu Sans"/>
              </a:rPr>
              <a:t>y = </a:t>
            </a:r>
            <a:r>
              <a:rPr b="0" lang="en-US" sz="1800" spc="-1" strike="noStrike">
                <a:solidFill>
                  <a:srgbClr val="b5cea8"/>
                </a:solidFill>
                <a:latin typeface="Menlo"/>
                <a:ea typeface="DejaVu Sans"/>
              </a:rPr>
              <a:t>0</a:t>
            </a:r>
            <a:endParaRPr b="0" lang="en-US" sz="1800" spc="-1" strike="noStrike">
              <a:latin typeface="Arial"/>
            </a:endParaRPr>
          </a:p>
          <a:p>
            <a:pPr>
              <a:lnSpc>
                <a:spcPct val="100000"/>
              </a:lnSpc>
            </a:pPr>
            <a:br/>
            <a:r>
              <a:rPr b="0" lang="en-US" sz="1800" spc="-1" strike="noStrike">
                <a:solidFill>
                  <a:srgbClr val="6a9955"/>
                </a:solidFill>
                <a:latin typeface="Menlo"/>
                <a:ea typeface="DejaVu Sans"/>
              </a:rPr>
              <a:t># instantiating an object</a:t>
            </a:r>
            <a:endParaRPr b="0" lang="en-US" sz="1800" spc="-1" strike="noStrike">
              <a:latin typeface="Arial"/>
            </a:endParaRPr>
          </a:p>
          <a:p>
            <a:pPr>
              <a:lnSpc>
                <a:spcPct val="100000"/>
              </a:lnSpc>
            </a:pPr>
            <a:r>
              <a:rPr b="0" lang="en-US" sz="1800" spc="-1" strike="noStrike">
                <a:solidFill>
                  <a:srgbClr val="d4d4d4"/>
                </a:solidFill>
                <a:latin typeface="Menlo"/>
                <a:ea typeface="DejaVu Sans"/>
              </a:rPr>
              <a:t>point = Point()</a:t>
            </a:r>
            <a:endParaRPr b="0" lang="en-US" sz="1800" spc="-1" strike="noStrike">
              <a:latin typeface="Arial"/>
            </a:endParaRPr>
          </a:p>
          <a:p>
            <a:pPr>
              <a:lnSpc>
                <a:spcPct val="100000"/>
              </a:lnSpc>
            </a:pPr>
            <a:r>
              <a:rPr b="0" lang="en-US" sz="1800" spc="-1" strike="noStrike">
                <a:solidFill>
                  <a:srgbClr val="dcdcaa"/>
                </a:solidFill>
                <a:latin typeface="Menlo"/>
                <a:ea typeface="DejaVu Sans"/>
              </a:rPr>
              <a:t>print</a:t>
            </a:r>
            <a:r>
              <a:rPr b="0" lang="en-US" sz="1800" spc="-1" strike="noStrike">
                <a:solidFill>
                  <a:srgbClr val="d4d4d4"/>
                </a:solidFill>
                <a:latin typeface="Menlo"/>
                <a:ea typeface="DejaVu Sans"/>
              </a:rPr>
              <a:t>(point.x, point.y)</a:t>
            </a:r>
            <a:endParaRPr b="0" lang="en-US" sz="1800" spc="-1" strike="noStrike">
              <a:latin typeface="Arial"/>
            </a:endParaRPr>
          </a:p>
          <a:p>
            <a:pPr>
              <a:lnSpc>
                <a:spcPct val="100000"/>
              </a:lnSpc>
            </a:pPr>
            <a:r>
              <a:rPr b="0" lang="en-US" sz="1800" spc="-1" strike="noStrike">
                <a:solidFill>
                  <a:srgbClr val="6a9955"/>
                </a:solidFill>
                <a:latin typeface="Menlo"/>
                <a:ea typeface="DejaVu Sans"/>
              </a:rPr>
              <a:t># prints 0, 0</a:t>
            </a:r>
            <a:endParaRPr b="0" lang="en-US" sz="1800" spc="-1" strike="noStrike">
              <a:latin typeface="Arial"/>
            </a:endParaRPr>
          </a:p>
          <a:p>
            <a:pPr>
              <a:lnSpc>
                <a:spcPct val="100000"/>
              </a:lnSpc>
            </a:pPr>
            <a:br/>
            <a:r>
              <a:rPr b="0" lang="en-US" sz="1800" spc="-1" strike="noStrike">
                <a:solidFill>
                  <a:srgbClr val="d4d4d4"/>
                </a:solidFill>
                <a:latin typeface="Menlo"/>
                <a:ea typeface="DejaVu Sans"/>
              </a:rPr>
              <a:t>point.x = </a:t>
            </a:r>
            <a:r>
              <a:rPr b="0" lang="en-US" sz="1800" spc="-1" strike="noStrike">
                <a:solidFill>
                  <a:srgbClr val="b5cea8"/>
                </a:solidFill>
                <a:latin typeface="Menlo"/>
                <a:ea typeface="DejaVu Sans"/>
              </a:rPr>
              <a:t>5</a:t>
            </a:r>
            <a:endParaRPr b="0" lang="en-US" sz="1800" spc="-1" strike="noStrike">
              <a:latin typeface="Arial"/>
            </a:endParaRPr>
          </a:p>
          <a:p>
            <a:pPr>
              <a:lnSpc>
                <a:spcPct val="100000"/>
              </a:lnSpc>
            </a:pPr>
            <a:r>
              <a:rPr b="0" lang="en-US" sz="1800" spc="-1" strike="noStrike">
                <a:solidFill>
                  <a:srgbClr val="d4d4d4"/>
                </a:solidFill>
                <a:latin typeface="Menlo"/>
                <a:ea typeface="DejaVu Sans"/>
              </a:rPr>
              <a:t>point.y = </a:t>
            </a:r>
            <a:r>
              <a:rPr b="0" lang="en-US" sz="1800" spc="-1" strike="noStrike">
                <a:solidFill>
                  <a:srgbClr val="b5cea8"/>
                </a:solidFill>
                <a:latin typeface="Menlo"/>
                <a:ea typeface="DejaVu Sans"/>
              </a:rPr>
              <a:t>7</a:t>
            </a:r>
            <a:endParaRPr b="0" lang="en-US" sz="1800" spc="-1" strike="noStrike">
              <a:latin typeface="Arial"/>
            </a:endParaRPr>
          </a:p>
          <a:p>
            <a:pPr>
              <a:lnSpc>
                <a:spcPct val="100000"/>
              </a:lnSpc>
            </a:pPr>
            <a:r>
              <a:rPr b="0" lang="en-US" sz="1800" spc="-1" strike="noStrike">
                <a:solidFill>
                  <a:srgbClr val="dcdcaa"/>
                </a:solidFill>
                <a:latin typeface="Menlo"/>
                <a:ea typeface="DejaVu Sans"/>
              </a:rPr>
              <a:t>print</a:t>
            </a:r>
            <a:r>
              <a:rPr b="0" lang="en-US" sz="1800" spc="-1" strike="noStrike">
                <a:solidFill>
                  <a:srgbClr val="d4d4d4"/>
                </a:solidFill>
                <a:latin typeface="Menlo"/>
                <a:ea typeface="DejaVu Sans"/>
              </a:rPr>
              <a:t>(point.x, point.y)</a:t>
            </a:r>
            <a:endParaRPr b="0" lang="en-US" sz="1800" spc="-1" strike="noStrike">
              <a:latin typeface="Arial"/>
            </a:endParaRPr>
          </a:p>
          <a:p>
            <a:pPr>
              <a:lnSpc>
                <a:spcPct val="100000"/>
              </a:lnSpc>
            </a:pPr>
            <a:r>
              <a:rPr b="0" lang="en-US" sz="1800" spc="-1" strike="noStrike">
                <a:solidFill>
                  <a:srgbClr val="6a9955"/>
                </a:solidFill>
                <a:latin typeface="Menlo"/>
                <a:ea typeface="DejaVu Sans"/>
              </a:rPr>
              <a:t># prints 5, 7</a:t>
            </a:r>
            <a:endParaRPr b="0" lang="en-US" sz="1800" spc="-1" strike="noStrike">
              <a:latin typeface="Arial"/>
            </a:endParaRPr>
          </a:p>
          <a:p>
            <a:pPr>
              <a:lnSpc>
                <a:spcPct val="100000"/>
              </a:lnSpc>
            </a:pPr>
            <a:br/>
            <a:endParaRPr b="0" lang="en-US" sz="1800" spc="-1" strike="noStrike">
              <a:latin typeface="Arial"/>
            </a:endParaRPr>
          </a:p>
        </p:txBody>
      </p:sp>
      <p:sp>
        <p:nvSpPr>
          <p:cNvPr id="526" name="Rectangle 5"/>
          <p:cNvSpPr/>
          <p:nvPr/>
        </p:nvSpPr>
        <p:spPr>
          <a:xfrm>
            <a:off x="7296120" y="3629520"/>
            <a:ext cx="3999240" cy="91260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569cd6"/>
                </a:solidFill>
                <a:latin typeface="Menlo"/>
                <a:ea typeface="DejaVu Sans"/>
              </a:rPr>
              <a:t>def</a:t>
            </a:r>
            <a:r>
              <a:rPr b="0" lang="en-US" sz="1800" spc="-1" strike="noStrike">
                <a:solidFill>
                  <a:srgbClr val="d4d4d4"/>
                </a:solidFill>
                <a:latin typeface="Menlo"/>
                <a:ea typeface="DejaVu Sans"/>
              </a:rPr>
              <a:t> </a:t>
            </a:r>
            <a:r>
              <a:rPr b="0" lang="en-US" sz="1800" spc="-1" strike="noStrike">
                <a:solidFill>
                  <a:srgbClr val="dcdcaa"/>
                </a:solidFill>
                <a:latin typeface="Menlo"/>
                <a:ea typeface="DejaVu Sans"/>
              </a:rPr>
              <a:t>__init__</a:t>
            </a:r>
            <a:r>
              <a:rPr b="0" lang="en-US" sz="1800" spc="-1" strike="noStrike">
                <a:solidFill>
                  <a:srgbClr val="d4d4d4"/>
                </a:solidFill>
                <a:latin typeface="Menlo"/>
                <a:ea typeface="DejaVu Sans"/>
              </a:rPr>
              <a:t>(</a:t>
            </a:r>
            <a:r>
              <a:rPr b="0" lang="en-US" sz="1800" spc="-1" strike="noStrike">
                <a:solidFill>
                  <a:srgbClr val="9cdcfe"/>
                </a:solidFill>
                <a:latin typeface="Menlo"/>
                <a:ea typeface="DejaVu Sans"/>
              </a:rPr>
              <a:t>self</a:t>
            </a:r>
            <a:r>
              <a:rPr b="0" lang="en-US" sz="1800" spc="-1" strike="noStrike">
                <a:solidFill>
                  <a:srgbClr val="d4d4d4"/>
                </a:solidFill>
                <a:latin typeface="Menlo"/>
                <a:ea typeface="DejaVu Sans"/>
              </a:rPr>
              <a:t>, </a:t>
            </a:r>
            <a:r>
              <a:rPr b="0" lang="en-US" sz="1800" spc="-1" strike="noStrike">
                <a:solidFill>
                  <a:srgbClr val="9cdcfe"/>
                </a:solidFill>
                <a:latin typeface="Menlo"/>
                <a:ea typeface="DejaVu Sans"/>
              </a:rPr>
              <a:t>x</a:t>
            </a:r>
            <a:r>
              <a:rPr b="0" lang="en-US" sz="1800" spc="-1" strike="noStrike">
                <a:solidFill>
                  <a:srgbClr val="d4d4d4"/>
                </a:solidFill>
                <a:latin typeface="Menlo"/>
                <a:ea typeface="DejaVu Sans"/>
              </a:rPr>
              <a:t>, </a:t>
            </a:r>
            <a:r>
              <a:rPr b="0" lang="en-US" sz="1800" spc="-1" strike="noStrike">
                <a:solidFill>
                  <a:srgbClr val="9cdcfe"/>
                </a:solidFill>
                <a:latin typeface="Menlo"/>
                <a:ea typeface="DejaVu Sans"/>
              </a:rPr>
              <a:t>y</a:t>
            </a:r>
            <a:r>
              <a:rPr b="0" lang="en-US" sz="1800" spc="-1" strike="noStrike">
                <a:solidFill>
                  <a:srgbClr val="d4d4d4"/>
                </a:solidFill>
                <a:latin typeface="Menlo"/>
                <a:ea typeface="DejaVu Sans"/>
              </a:rPr>
              <a:t>):</a:t>
            </a:r>
            <a:endParaRPr b="0" lang="en-US" sz="1800" spc="-1" strike="noStrike">
              <a:latin typeface="Arial"/>
            </a:endParaRPr>
          </a:p>
          <a:p>
            <a:pPr>
              <a:lnSpc>
                <a:spcPct val="100000"/>
              </a:lnSpc>
            </a:pPr>
            <a:r>
              <a:rPr b="0" lang="en-US" sz="1800" spc="-1" strike="noStrike">
                <a:solidFill>
                  <a:srgbClr val="d4d4d4"/>
                </a:solidFill>
                <a:latin typeface="Menlo"/>
                <a:ea typeface="DejaVu Sans"/>
              </a:rPr>
              <a:t>    </a:t>
            </a:r>
            <a:r>
              <a:rPr b="0" lang="en-US" sz="1800" spc="-1" strike="noStrike">
                <a:solidFill>
                  <a:srgbClr val="569cd6"/>
                </a:solidFill>
                <a:latin typeface="Menlo"/>
                <a:ea typeface="DejaVu Sans"/>
              </a:rPr>
              <a:t>self</a:t>
            </a:r>
            <a:r>
              <a:rPr b="0" lang="en-US" sz="1800" spc="-1" strike="noStrike">
                <a:solidFill>
                  <a:srgbClr val="d4d4d4"/>
                </a:solidFill>
                <a:latin typeface="Menlo"/>
                <a:ea typeface="DejaVu Sans"/>
              </a:rPr>
              <a:t>.x = x</a:t>
            </a:r>
            <a:endParaRPr b="0" lang="en-US" sz="1800" spc="-1" strike="noStrike">
              <a:latin typeface="Arial"/>
            </a:endParaRPr>
          </a:p>
          <a:p>
            <a:pPr>
              <a:lnSpc>
                <a:spcPct val="100000"/>
              </a:lnSpc>
            </a:pPr>
            <a:r>
              <a:rPr b="0" lang="en-US" sz="1800" spc="-1" strike="noStrike">
                <a:solidFill>
                  <a:srgbClr val="d4d4d4"/>
                </a:solidFill>
                <a:latin typeface="Menlo"/>
                <a:ea typeface="DejaVu Sans"/>
              </a:rPr>
              <a:t>    </a:t>
            </a:r>
            <a:r>
              <a:rPr b="0" lang="en-US" sz="1800" spc="-1" strike="noStrike">
                <a:solidFill>
                  <a:srgbClr val="569cd6"/>
                </a:solidFill>
                <a:latin typeface="Menlo"/>
                <a:ea typeface="DejaVu Sans"/>
              </a:rPr>
              <a:t>self</a:t>
            </a:r>
            <a:r>
              <a:rPr b="0" lang="en-US" sz="1800" spc="-1" strike="noStrike">
                <a:solidFill>
                  <a:srgbClr val="d4d4d4"/>
                </a:solidFill>
                <a:latin typeface="Menlo"/>
                <a:ea typeface="DejaVu Sans"/>
              </a:rPr>
              <a:t>.y = y</a:t>
            </a:r>
            <a:endParaRPr b="0" lang="en-US" sz="1800" spc="-1" strike="noStrike">
              <a:latin typeface="Arial"/>
            </a:endParaRPr>
          </a:p>
        </p:txBody>
      </p:sp>
    </p:spTree>
  </p:cSld>
  <mc:AlternateContent>
    <mc:Choice Requires="p14">
      <p:transition spd="slow" p14:dur="2000"/>
    </mc:Choice>
    <mc:Fallback>
      <p:transition spd="slow"/>
    </mc:Fallback>
  </mc:AlternateContent>
  <p:timing>
    <p:tnLst>
      <p:par>
        <p:cTn id="31" dur="indefinite" restart="never" nodeType="tmRoot">
          <p:childTnLst>
            <p:seq>
              <p:cTn id="32" dur="indefinite" nodeType="mainSeq">
                <p:childTnLst>
                  <p:par>
                    <p:cTn id="33" fill="hold">
                      <p:stCondLst>
                        <p:cond delay="indefinite"/>
                      </p:stCondLst>
                      <p:childTnLst>
                        <p:par>
                          <p:cTn id="34" fill="hold">
                            <p:stCondLst>
                              <p:cond delay="0"/>
                            </p:stCondLst>
                            <p:childTnLst>
                              <p:par>
                                <p:cTn id="35" nodeType="clickEffect" fill="hold" presetClass="entr" presetID="1">
                                  <p:stCondLst>
                                    <p:cond delay="0"/>
                                  </p:stCondLst>
                                  <p:childTnLst>
                                    <p:set>
                                      <p:cBhvr>
                                        <p:cTn id="36" dur="1" fill="hold">
                                          <p:stCondLst>
                                            <p:cond delay="0"/>
                                          </p:stCondLst>
                                        </p:cTn>
                                        <p:tgtEl>
                                          <p:spTgt spid="52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7" name="Title 1_5"/>
          <p:cNvSpPr/>
          <p:nvPr/>
        </p:nvSpPr>
        <p:spPr>
          <a:xfrm>
            <a:off x="2895480" y="764280"/>
            <a:ext cx="8609040" cy="1291680"/>
          </a:xfrm>
          <a:prstGeom prst="rect">
            <a:avLst/>
          </a:prstGeom>
          <a:noFill/>
          <a:ln w="0">
            <a:noFill/>
          </a:ln>
        </p:spPr>
        <p:style>
          <a:lnRef idx="0"/>
          <a:fillRef idx="0"/>
          <a:effectRef idx="0"/>
          <a:fontRef idx="minor"/>
        </p:style>
        <p:txBody>
          <a:bodyPr lIns="90000" rIns="90000" tIns="45000" bIns="45000" anchor="ctr">
            <a:noAutofit/>
          </a:bodyPr>
          <a:p>
            <a:pPr algn="r">
              <a:lnSpc>
                <a:spcPct val="90000"/>
              </a:lnSpc>
            </a:pPr>
            <a:r>
              <a:rPr b="0" lang="en-US" sz="4000" spc="-1" strike="noStrike" cap="all">
                <a:solidFill>
                  <a:srgbClr val="ffffff"/>
                </a:solidFill>
                <a:latin typeface="Century Gothic"/>
                <a:ea typeface="DejaVu Sans"/>
              </a:rPr>
              <a:t>Methods on Classes</a:t>
            </a:r>
            <a:endParaRPr b="0" lang="en-US" sz="4000" spc="-1" strike="noStrike">
              <a:latin typeface="Arial"/>
            </a:endParaRPr>
          </a:p>
        </p:txBody>
      </p:sp>
      <p:sp>
        <p:nvSpPr>
          <p:cNvPr id="528" name="Content Placeholder 2_1"/>
          <p:cNvSpPr/>
          <p:nvPr/>
        </p:nvSpPr>
        <p:spPr>
          <a:xfrm>
            <a:off x="685800" y="2194560"/>
            <a:ext cx="10819080" cy="4022640"/>
          </a:xfrm>
          <a:prstGeom prst="rect">
            <a:avLst/>
          </a:prstGeom>
          <a:noFill/>
          <a:ln w="0">
            <a:noFill/>
          </a:ln>
        </p:spPr>
        <p:style>
          <a:lnRef idx="0"/>
          <a:fillRef idx="0"/>
          <a:effectRef idx="0"/>
          <a:fontRef idx="minor"/>
        </p:style>
        <p:txBody>
          <a:bodyPr lIns="90000" rIns="90000" tIns="45000" bIns="45000">
            <a:noAutofit/>
          </a:bodyPr>
          <a:p>
            <a:pPr marL="228600" indent="-227160">
              <a:lnSpc>
                <a:spcPct val="90000"/>
              </a:lnSpc>
              <a:spcBef>
                <a:spcPts val="1001"/>
              </a:spcBef>
              <a:buClr>
                <a:srgbClr val="ffffff"/>
              </a:buClr>
              <a:buFont typeface="Arial"/>
              <a:buChar char="•"/>
            </a:pPr>
            <a:r>
              <a:rPr b="0" lang="en-US" sz="2200" spc="-1" strike="noStrike">
                <a:solidFill>
                  <a:srgbClr val="ffffff"/>
                </a:solidFill>
                <a:latin typeface="Century Gothic"/>
                <a:ea typeface="DejaVu Sans"/>
              </a:rPr>
              <a:t>Instance Method</a:t>
            </a:r>
            <a:endParaRPr b="0" lang="en-US" sz="2200" spc="-1" strike="noStrike">
              <a:latin typeface="Arial"/>
            </a:endParaRPr>
          </a:p>
          <a:p>
            <a:pPr lvl="1" marL="432000" indent="-215280">
              <a:lnSpc>
                <a:spcPct val="90000"/>
              </a:lnSpc>
              <a:spcBef>
                <a:spcPts val="1001"/>
              </a:spcBef>
              <a:buClr>
                <a:srgbClr val="ffffff"/>
              </a:buClr>
              <a:buSzPct val="45000"/>
              <a:buFont typeface="Wingdings" charset="2"/>
              <a:buChar char=""/>
            </a:pPr>
            <a:r>
              <a:rPr b="0" lang="en-US" sz="2200" spc="-1" strike="noStrike">
                <a:solidFill>
                  <a:srgbClr val="ffffff"/>
                </a:solidFill>
                <a:latin typeface="Century Gothic"/>
                <a:ea typeface="DejaVu Sans"/>
              </a:rPr>
              <a:t>Accessed through an instance of the class</a:t>
            </a:r>
            <a:endParaRPr b="0" lang="en-US" sz="2200" spc="-1" strike="noStrike">
              <a:latin typeface="Arial"/>
            </a:endParaRPr>
          </a:p>
          <a:p>
            <a:pPr marL="228600" indent="-227160">
              <a:lnSpc>
                <a:spcPct val="90000"/>
              </a:lnSpc>
              <a:spcBef>
                <a:spcPts val="1001"/>
              </a:spcBef>
              <a:buClr>
                <a:srgbClr val="ffffff"/>
              </a:buClr>
              <a:buFont typeface="Arial"/>
              <a:buChar char="•"/>
            </a:pPr>
            <a:r>
              <a:rPr b="0" lang="en-US" sz="2200" spc="-1" strike="noStrike">
                <a:solidFill>
                  <a:srgbClr val="ffffff"/>
                </a:solidFill>
                <a:latin typeface="Century Gothic"/>
                <a:ea typeface="DejaVu Sans"/>
              </a:rPr>
              <a:t>Class Method</a:t>
            </a:r>
            <a:endParaRPr b="0" lang="en-US" sz="2200" spc="-1" strike="noStrike">
              <a:latin typeface="Arial"/>
            </a:endParaRPr>
          </a:p>
          <a:p>
            <a:pPr lvl="1" marL="432000" indent="-215280">
              <a:lnSpc>
                <a:spcPct val="90000"/>
              </a:lnSpc>
              <a:spcBef>
                <a:spcPts val="1001"/>
              </a:spcBef>
              <a:buClr>
                <a:srgbClr val="ffffff"/>
              </a:buClr>
              <a:buSzPct val="45000"/>
              <a:buFont typeface="Wingdings" charset="2"/>
              <a:buChar char=""/>
            </a:pPr>
            <a:r>
              <a:rPr b="0" lang="en-US" sz="2200" spc="-1" strike="noStrike">
                <a:solidFill>
                  <a:srgbClr val="ffffff"/>
                </a:solidFill>
                <a:latin typeface="Century Gothic"/>
                <a:ea typeface="DejaVu Sans"/>
              </a:rPr>
              <a:t>Access through the class name</a:t>
            </a:r>
            <a:endParaRPr b="0" lang="en-US" sz="2200" spc="-1" strike="noStrike">
              <a:latin typeface="Arial"/>
            </a:endParaRPr>
          </a:p>
          <a:p>
            <a:pPr lvl="1" marL="432000" indent="-215280">
              <a:lnSpc>
                <a:spcPct val="90000"/>
              </a:lnSpc>
              <a:spcBef>
                <a:spcPts val="1001"/>
              </a:spcBef>
              <a:buClr>
                <a:srgbClr val="ffffff"/>
              </a:buClr>
              <a:buSzPct val="45000"/>
              <a:buFont typeface="Wingdings" charset="2"/>
              <a:buChar char=""/>
            </a:pPr>
            <a:r>
              <a:rPr b="0" lang="en-US" sz="2200" spc="-1" strike="noStrike">
                <a:solidFill>
                  <a:srgbClr val="ffffff"/>
                </a:solidFill>
                <a:latin typeface="Century Gothic"/>
                <a:ea typeface="DejaVu Sans"/>
              </a:rPr>
              <a:t>Typically used to create a factory</a:t>
            </a:r>
            <a:endParaRPr b="0" lang="en-US" sz="2200" spc="-1" strike="noStrike">
              <a:latin typeface="Arial"/>
            </a:endParaRPr>
          </a:p>
          <a:p>
            <a:pPr marL="228600" indent="-227160">
              <a:lnSpc>
                <a:spcPct val="90000"/>
              </a:lnSpc>
              <a:spcBef>
                <a:spcPts val="1001"/>
              </a:spcBef>
              <a:buClr>
                <a:srgbClr val="ffffff"/>
              </a:buClr>
              <a:buFont typeface="Arial"/>
              <a:buChar char="•"/>
            </a:pPr>
            <a:r>
              <a:rPr b="0" lang="en-US" sz="2200" spc="-1" strike="noStrike">
                <a:solidFill>
                  <a:srgbClr val="ffffff"/>
                </a:solidFill>
                <a:latin typeface="Century Gothic"/>
                <a:ea typeface="DejaVu Sans"/>
              </a:rPr>
              <a:t>Static Method</a:t>
            </a:r>
            <a:endParaRPr b="0" lang="en-US" sz="2200" spc="-1" strike="noStrike">
              <a:latin typeface="Arial"/>
            </a:endParaRPr>
          </a:p>
          <a:p>
            <a:pPr lvl="1" marL="432000" indent="-215280">
              <a:lnSpc>
                <a:spcPct val="90000"/>
              </a:lnSpc>
              <a:spcBef>
                <a:spcPts val="1001"/>
              </a:spcBef>
              <a:buClr>
                <a:srgbClr val="ffffff"/>
              </a:buClr>
              <a:buSzPct val="45000"/>
              <a:buFont typeface="Wingdings" charset="2"/>
              <a:buChar char=""/>
            </a:pPr>
            <a:r>
              <a:rPr b="0" lang="en-US" sz="2200" spc="-1" strike="noStrike">
                <a:solidFill>
                  <a:srgbClr val="ffffff"/>
                </a:solidFill>
                <a:latin typeface="Century Gothic"/>
                <a:ea typeface="DejaVu Sans"/>
              </a:rPr>
              <a:t>Allows grouping of methods that are related to the purpose of the class</a:t>
            </a:r>
            <a:endParaRPr b="0" lang="en-US" sz="2200" spc="-1" strike="noStrike">
              <a:latin typeface="Arial"/>
            </a:endParaRPr>
          </a:p>
          <a:p>
            <a:pPr lvl="1" marL="432000" indent="-215280">
              <a:lnSpc>
                <a:spcPct val="90000"/>
              </a:lnSpc>
              <a:spcBef>
                <a:spcPts val="1001"/>
              </a:spcBef>
              <a:buClr>
                <a:srgbClr val="ffffff"/>
              </a:buClr>
              <a:buSzPct val="45000"/>
              <a:buFont typeface="Wingdings" charset="2"/>
              <a:buChar char=""/>
            </a:pPr>
            <a:r>
              <a:rPr b="0" lang="en-US" sz="2200" spc="-1" strike="noStrike">
                <a:solidFill>
                  <a:srgbClr val="ffffff"/>
                </a:solidFill>
                <a:latin typeface="Century Gothic"/>
                <a:ea typeface="DejaVu Sans"/>
              </a:rPr>
              <a:t>My not be strictly necessary in Python.  </a:t>
            </a:r>
            <a:endParaRPr b="0" lang="en-US" sz="2200" spc="-1" strike="noStrike">
              <a:latin typeface="Arial"/>
            </a:endParaRPr>
          </a:p>
          <a:p>
            <a:pPr lvl="2" marL="648000" indent="-215280">
              <a:lnSpc>
                <a:spcPct val="90000"/>
              </a:lnSpc>
              <a:spcBef>
                <a:spcPts val="1001"/>
              </a:spcBef>
              <a:buClr>
                <a:srgbClr val="ffffff"/>
              </a:buClr>
              <a:buSzPct val="45000"/>
              <a:buFont typeface="Wingdings" charset="2"/>
              <a:buChar char=""/>
            </a:pPr>
            <a:r>
              <a:rPr b="0" lang="en-US" sz="2200" spc="-1" strike="noStrike">
                <a:solidFill>
                  <a:srgbClr val="ffffff"/>
                </a:solidFill>
                <a:latin typeface="Century Gothic"/>
                <a:ea typeface="DejaVu Sans"/>
              </a:rPr>
              <a:t>From an OO perspective static methods might need to be another class</a:t>
            </a:r>
            <a:endParaRPr b="0" lang="en-US" sz="2200" spc="-1" strike="noStrike">
              <a:latin typeface="Arial"/>
            </a:endParaRPr>
          </a:p>
          <a:p>
            <a:pPr lvl="2" marL="648000" indent="-215280">
              <a:lnSpc>
                <a:spcPct val="90000"/>
              </a:lnSpc>
              <a:spcBef>
                <a:spcPts val="1001"/>
              </a:spcBef>
              <a:buClr>
                <a:srgbClr val="ffffff"/>
              </a:buClr>
              <a:buSzPct val="45000"/>
              <a:buFont typeface="Wingdings" charset="2"/>
              <a:buChar char=""/>
            </a:pPr>
            <a:r>
              <a:rPr b="0" lang="en-US" sz="2200" spc="-1" strike="noStrike">
                <a:solidFill>
                  <a:srgbClr val="ffffff"/>
                </a:solidFill>
                <a:latin typeface="Century Gothic"/>
                <a:ea typeface="DejaVu Sans"/>
              </a:rPr>
              <a:t>Or perhaps a module</a:t>
            </a:r>
            <a:endParaRPr b="0" lang="en-US" sz="2200" spc="-1" strike="noStrike">
              <a:latin typeface="Arial"/>
            </a:endParaRPr>
          </a:p>
          <a:p>
            <a:pPr>
              <a:lnSpc>
                <a:spcPct val="90000"/>
              </a:lnSpc>
              <a:spcBef>
                <a:spcPts val="1001"/>
              </a:spcBef>
            </a:pP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9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9" name="Title 1_6"/>
          <p:cNvSpPr/>
          <p:nvPr/>
        </p:nvSpPr>
        <p:spPr>
          <a:xfrm>
            <a:off x="2895480" y="764280"/>
            <a:ext cx="8609040" cy="1291680"/>
          </a:xfrm>
          <a:prstGeom prst="rect">
            <a:avLst/>
          </a:prstGeom>
          <a:noFill/>
          <a:ln w="0">
            <a:noFill/>
          </a:ln>
        </p:spPr>
        <p:style>
          <a:lnRef idx="0"/>
          <a:fillRef idx="0"/>
          <a:effectRef idx="0"/>
          <a:fontRef idx="minor"/>
        </p:style>
        <p:txBody>
          <a:bodyPr lIns="90000" rIns="90000" tIns="45000" bIns="45000" anchor="ctr">
            <a:noAutofit/>
          </a:bodyPr>
          <a:p>
            <a:pPr algn="r">
              <a:lnSpc>
                <a:spcPct val="90000"/>
              </a:lnSpc>
            </a:pPr>
            <a:r>
              <a:rPr b="0" lang="en-US" sz="4000" spc="-1" strike="noStrike" cap="all">
                <a:solidFill>
                  <a:srgbClr val="ffffff"/>
                </a:solidFill>
                <a:latin typeface="Century Gothic"/>
                <a:ea typeface="DejaVu Sans"/>
              </a:rPr>
              <a:t>Instance Methods</a:t>
            </a:r>
            <a:endParaRPr b="0" lang="en-US" sz="4000" spc="-1" strike="noStrike">
              <a:latin typeface="Arial"/>
            </a:endParaRPr>
          </a:p>
        </p:txBody>
      </p:sp>
      <p:sp>
        <p:nvSpPr>
          <p:cNvPr id="530" name="Content Placeholder 2_3"/>
          <p:cNvSpPr/>
          <p:nvPr/>
        </p:nvSpPr>
        <p:spPr>
          <a:xfrm>
            <a:off x="685800" y="2194560"/>
            <a:ext cx="10819080" cy="4022640"/>
          </a:xfrm>
          <a:prstGeom prst="rect">
            <a:avLst/>
          </a:prstGeom>
          <a:noFill/>
          <a:ln w="0">
            <a:noFill/>
          </a:ln>
        </p:spPr>
        <p:style>
          <a:lnRef idx="0"/>
          <a:fillRef idx="0"/>
          <a:effectRef idx="0"/>
          <a:fontRef idx="minor"/>
        </p:style>
      </p:sp>
      <p:sp>
        <p:nvSpPr>
          <p:cNvPr id="531" name="Rectangle 3_0"/>
          <p:cNvSpPr/>
          <p:nvPr/>
        </p:nvSpPr>
        <p:spPr>
          <a:xfrm>
            <a:off x="4877640" y="2194560"/>
            <a:ext cx="6094440" cy="3655440"/>
          </a:xfrm>
          <a:prstGeom prst="rect">
            <a:avLst/>
          </a:prstGeom>
          <a:noFill/>
          <a:ln w="0">
            <a:noFill/>
          </a:ln>
        </p:spPr>
        <p:style>
          <a:lnRef idx="0"/>
          <a:fillRef idx="0"/>
          <a:effectRef idx="0"/>
          <a:fontRef idx="minor"/>
        </p:style>
      </p:sp>
      <p:pic>
        <p:nvPicPr>
          <p:cNvPr id="532" name="" descr=""/>
          <p:cNvPicPr/>
          <p:nvPr/>
        </p:nvPicPr>
        <p:blipFill>
          <a:blip r:embed="rId1"/>
          <a:stretch/>
        </p:blipFill>
        <p:spPr>
          <a:xfrm>
            <a:off x="533880" y="1848240"/>
            <a:ext cx="3123000" cy="2494440"/>
          </a:xfrm>
          <a:prstGeom prst="rect">
            <a:avLst/>
          </a:prstGeom>
          <a:ln w="0">
            <a:noFill/>
          </a:ln>
        </p:spPr>
      </p:pic>
      <p:pic>
        <p:nvPicPr>
          <p:cNvPr id="533" name="" descr=""/>
          <p:cNvPicPr/>
          <p:nvPr/>
        </p:nvPicPr>
        <p:blipFill>
          <a:blip r:embed="rId2"/>
          <a:stretch/>
        </p:blipFill>
        <p:spPr>
          <a:xfrm>
            <a:off x="5486400" y="3200400"/>
            <a:ext cx="2951640" cy="2027880"/>
          </a:xfrm>
          <a:prstGeom prst="rect">
            <a:avLst/>
          </a:prstGeom>
          <a:ln w="0">
            <a:noFill/>
          </a:ln>
        </p:spPr>
      </p:pic>
      <p:sp>
        <p:nvSpPr>
          <p:cNvPr id="534" name="TextBox 7_0"/>
          <p:cNvSpPr/>
          <p:nvPr/>
        </p:nvSpPr>
        <p:spPr>
          <a:xfrm>
            <a:off x="800280" y="1129320"/>
            <a:ext cx="2628000" cy="389916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1" lang="en-US" sz="25000" spc="-1" strike="noStrike">
                <a:solidFill>
                  <a:srgbClr val="ff0000"/>
                </a:solidFill>
                <a:latin typeface="Century Gothic"/>
                <a:ea typeface="DejaVu Sans"/>
              </a:rPr>
              <a:t>X</a:t>
            </a:r>
            <a:endParaRPr b="0" lang="en-US" sz="25000" spc="-1" strike="noStrike">
              <a:latin typeface="Arial"/>
            </a:endParaRPr>
          </a:p>
        </p:txBody>
      </p:sp>
    </p:spTree>
  </p:cSld>
  <mc:AlternateContent>
    <mc:Choice Requires="p14">
      <p:transition spd="slow" p14:dur="2000"/>
    </mc:Choice>
    <mc:Fallback>
      <p:transition spd="slow"/>
    </mc:Fallback>
  </mc:AlternateContent>
  <p:timing>
    <p:tnLst>
      <p:par>
        <p:cTn id="37" dur="indefinite" restart="never" nodeType="tmRoot">
          <p:childTnLst>
            <p:seq>
              <p:cTn id="38" dur="indefinite" nodeType="mainSeq">
                <p:childTnLst>
                  <p:par>
                    <p:cTn id="39" fill="hold">
                      <p:stCondLst>
                        <p:cond delay="indefinite"/>
                      </p:stCondLst>
                      <p:childTnLst>
                        <p:par>
                          <p:cTn id="40" fill="hold">
                            <p:stCondLst>
                              <p:cond delay="0"/>
                            </p:stCondLst>
                            <p:childTnLst>
                              <p:par>
                                <p:cTn id="41" nodeType="clickEffect" fill="hold" presetClass="entr" presetID="1">
                                  <p:stCondLst>
                                    <p:cond delay="0"/>
                                  </p:stCondLst>
                                  <p:childTnLst>
                                    <p:set>
                                      <p:cBhvr>
                                        <p:cTn id="42" dur="1" fill="hold">
                                          <p:stCondLst>
                                            <p:cond delay="0"/>
                                          </p:stCondLst>
                                        </p:cTn>
                                        <p:tgtEl>
                                          <p:spTgt spid="53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5" name="Title 1_4"/>
          <p:cNvSpPr/>
          <p:nvPr/>
        </p:nvSpPr>
        <p:spPr>
          <a:xfrm>
            <a:off x="2895480" y="764280"/>
            <a:ext cx="8609040" cy="1291680"/>
          </a:xfrm>
          <a:prstGeom prst="rect">
            <a:avLst/>
          </a:prstGeom>
          <a:noFill/>
          <a:ln w="0">
            <a:noFill/>
          </a:ln>
        </p:spPr>
        <p:style>
          <a:lnRef idx="0"/>
          <a:fillRef idx="0"/>
          <a:effectRef idx="0"/>
          <a:fontRef idx="minor"/>
        </p:style>
        <p:txBody>
          <a:bodyPr lIns="90000" rIns="90000" tIns="45000" bIns="45000" anchor="ctr">
            <a:noAutofit/>
          </a:bodyPr>
          <a:p>
            <a:pPr algn="r">
              <a:lnSpc>
                <a:spcPct val="90000"/>
              </a:lnSpc>
            </a:pPr>
            <a:r>
              <a:rPr b="0" lang="en-US" sz="4000" spc="-1" strike="noStrike" cap="all">
                <a:solidFill>
                  <a:srgbClr val="ffffff"/>
                </a:solidFill>
                <a:latin typeface="Century Gothic"/>
                <a:ea typeface="DejaVu Sans"/>
              </a:rPr>
              <a:t>INHERITANCE</a:t>
            </a:r>
            <a:endParaRPr b="0" lang="en-US" sz="4000" spc="-1" strike="noStrike">
              <a:latin typeface="Arial"/>
            </a:endParaRPr>
          </a:p>
        </p:txBody>
      </p:sp>
      <p:sp>
        <p:nvSpPr>
          <p:cNvPr id="536" name="Content Placeholder 2_2"/>
          <p:cNvSpPr/>
          <p:nvPr/>
        </p:nvSpPr>
        <p:spPr>
          <a:xfrm>
            <a:off x="685800" y="2194560"/>
            <a:ext cx="10819080" cy="4022640"/>
          </a:xfrm>
          <a:prstGeom prst="rect">
            <a:avLst/>
          </a:prstGeom>
          <a:noFill/>
          <a:ln w="0">
            <a:noFill/>
          </a:ln>
        </p:spPr>
        <p:style>
          <a:lnRef idx="0"/>
          <a:fillRef idx="0"/>
          <a:effectRef idx="0"/>
          <a:fontRef idx="minor"/>
        </p:style>
        <p:txBody>
          <a:bodyPr lIns="90000" rIns="90000" tIns="45000" bIns="45000">
            <a:noAutofit/>
          </a:bodyPr>
          <a:p>
            <a:pPr marL="228600" indent="-227160">
              <a:lnSpc>
                <a:spcPct val="90000"/>
              </a:lnSpc>
              <a:spcBef>
                <a:spcPts val="1001"/>
              </a:spcBef>
              <a:buClr>
                <a:srgbClr val="ffffff"/>
              </a:buClr>
              <a:buFont typeface="Arial"/>
              <a:buChar char="•"/>
            </a:pPr>
            <a:r>
              <a:rPr b="0" lang="en-US" sz="2200" spc="-1" strike="noStrike">
                <a:solidFill>
                  <a:srgbClr val="ffffff"/>
                </a:solidFill>
                <a:latin typeface="Century Gothic"/>
                <a:ea typeface="DejaVu Sans"/>
              </a:rPr>
              <a:t>Classes not only allow you to place data and methods in proximity to each other.  But allows for deriving classes from others to gain functionality from other classes.</a:t>
            </a:r>
            <a:endParaRPr b="0" lang="en-US" sz="2200" spc="-1" strike="noStrike">
              <a:latin typeface="Arial"/>
            </a:endParaRPr>
          </a:p>
          <a:p>
            <a:pPr>
              <a:lnSpc>
                <a:spcPct val="90000"/>
              </a:lnSpc>
              <a:spcBef>
                <a:spcPts val="1001"/>
              </a:spcBef>
            </a:pPr>
            <a:endParaRPr b="0" lang="en-US" sz="2200" spc="-1" strike="noStrike">
              <a:latin typeface="Arial"/>
            </a:endParaRPr>
          </a:p>
        </p:txBody>
      </p:sp>
      <p:pic>
        <p:nvPicPr>
          <p:cNvPr id="537" name="" descr=""/>
          <p:cNvPicPr/>
          <p:nvPr/>
        </p:nvPicPr>
        <p:blipFill>
          <a:blip r:embed="rId1"/>
          <a:stretch/>
        </p:blipFill>
        <p:spPr>
          <a:xfrm>
            <a:off x="228600" y="3333960"/>
            <a:ext cx="6066360" cy="3294720"/>
          </a:xfrm>
          <a:prstGeom prst="rect">
            <a:avLst/>
          </a:prstGeom>
          <a:ln w="0">
            <a:noFill/>
          </a:ln>
        </p:spPr>
      </p:pic>
      <p:pic>
        <p:nvPicPr>
          <p:cNvPr id="538" name="" descr=""/>
          <p:cNvPicPr/>
          <p:nvPr/>
        </p:nvPicPr>
        <p:blipFill>
          <a:blip r:embed="rId2"/>
          <a:stretch/>
        </p:blipFill>
        <p:spPr>
          <a:xfrm>
            <a:off x="4943880" y="5409360"/>
            <a:ext cx="6485400" cy="533520"/>
          </a:xfrm>
          <a:prstGeom prst="rect">
            <a:avLst/>
          </a:prstGeom>
          <a:ln w="0">
            <a:noFill/>
          </a:ln>
        </p:spPr>
      </p:pic>
      <p:pic>
        <p:nvPicPr>
          <p:cNvPr id="539" name="" descr=""/>
          <p:cNvPicPr/>
          <p:nvPr/>
        </p:nvPicPr>
        <p:blipFill>
          <a:blip r:embed="rId3"/>
          <a:stretch/>
        </p:blipFill>
        <p:spPr>
          <a:xfrm>
            <a:off x="6544080" y="3591360"/>
            <a:ext cx="5342400" cy="1208520"/>
          </a:xfrm>
          <a:prstGeom prst="rect">
            <a:avLst/>
          </a:prstGeom>
          <a:ln w="0">
            <a:noFill/>
          </a:ln>
        </p:spPr>
      </p:pic>
    </p:spTree>
  </p:cSld>
  <mc:AlternateContent>
    <mc:Choice Requires="p14">
      <p:transition spd="slow" p14:dur="2000"/>
    </mc:Choice>
    <mc:Fallback>
      <p:transition spd="slow"/>
    </mc:Fallback>
  </mc:AlternateContent>
  <p:timing>
    <p:tnLst>
      <p:par>
        <p:cTn id="43" dur="indefinite" restart="never" nodeType="tmRoot">
          <p:childTnLst>
            <p:seq>
              <p:cTn id="44" dur="indefinite" nodeType="mainSeq">
                <p:childTnLst>
                  <p:par>
                    <p:cTn id="45" fill="hold">
                      <p:stCondLst>
                        <p:cond delay="indefinite"/>
                      </p:stCondLst>
                      <p:childTnLst>
                        <p:par>
                          <p:cTn id="46" fill="hold">
                            <p:stCondLst>
                              <p:cond delay="0"/>
                            </p:stCondLst>
                            <p:childTnLst>
                              <p:par>
                                <p:cTn id="47" nodeType="clickEffect" fill="hold" presetClass="entr" presetID="1">
                                  <p:stCondLst>
                                    <p:cond delay="0"/>
                                  </p:stCondLst>
                                  <p:childTnLst>
                                    <p:set>
                                      <p:cBhvr>
                                        <p:cTn id="48" dur="1" fill="hold">
                                          <p:stCondLst>
                                            <p:cond delay="0"/>
                                          </p:stCondLst>
                                        </p:cTn>
                                        <p:tgtEl>
                                          <p:spTgt spid="538"/>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nodeType="clickEffect" fill="hold" presetClass="entr" presetID="1">
                                  <p:stCondLst>
                                    <p:cond delay="0"/>
                                  </p:stCondLst>
                                  <p:childTnLst>
                                    <p:set>
                                      <p:cBhvr>
                                        <p:cTn id="52" dur="1" fill="hold">
                                          <p:stCondLst>
                                            <p:cond delay="0"/>
                                          </p:stCondLst>
                                        </p:cTn>
                                        <p:tgtEl>
                                          <p:spTgt spid="53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0" name="Title 1_8"/>
          <p:cNvSpPr/>
          <p:nvPr/>
        </p:nvSpPr>
        <p:spPr>
          <a:xfrm>
            <a:off x="1024560" y="1124640"/>
            <a:ext cx="10144800" cy="2510280"/>
          </a:xfrm>
          <a:prstGeom prst="rect">
            <a:avLst/>
          </a:prstGeom>
          <a:noFill/>
          <a:ln w="0">
            <a:noFill/>
          </a:ln>
        </p:spPr>
        <p:style>
          <a:lnRef idx="0"/>
          <a:fillRef idx="0"/>
          <a:effectRef idx="0"/>
          <a:fontRef idx="minor"/>
        </p:style>
        <p:txBody>
          <a:bodyPr lIns="90000" rIns="90000" tIns="45000" bIns="45000" anchor="b">
            <a:noAutofit/>
          </a:bodyPr>
          <a:p>
            <a:pPr algn="r">
              <a:lnSpc>
                <a:spcPct val="90000"/>
              </a:lnSpc>
            </a:pPr>
            <a:r>
              <a:rPr b="0" lang="en-US" sz="4000" spc="-1" strike="noStrike" cap="all">
                <a:solidFill>
                  <a:srgbClr val="ffffff"/>
                </a:solidFill>
                <a:latin typeface="Century Gothic"/>
                <a:ea typeface="DejaVu Sans"/>
              </a:rPr>
              <a:t>Class and Static methods DEMO</a:t>
            </a:r>
            <a:endParaRPr b="0" lang="en-US" sz="4000" spc="-1" strike="noStrike">
              <a:latin typeface="Arial"/>
            </a:endParaRPr>
          </a:p>
        </p:txBody>
      </p:sp>
      <p:sp>
        <p:nvSpPr>
          <p:cNvPr id="541" name="Text Placeholder 2_0"/>
          <p:cNvSpPr/>
          <p:nvPr/>
        </p:nvSpPr>
        <p:spPr>
          <a:xfrm>
            <a:off x="1024560" y="3648240"/>
            <a:ext cx="10143360" cy="998280"/>
          </a:xfrm>
          <a:prstGeom prst="rect">
            <a:avLst/>
          </a:prstGeom>
          <a:noFill/>
          <a:ln w="0">
            <a:noFill/>
          </a:ln>
        </p:spPr>
        <p:style>
          <a:lnRef idx="0"/>
          <a:fillRef idx="0"/>
          <a:effectRef idx="0"/>
          <a:fontRef idx="minor"/>
        </p:style>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3466</TotalTime>
  <Application>LibreOffice/7.1.6.2$Linux_X86_64 LibreOffice_project/10$Build-2</Application>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2019-10-21T22:50:45Z</dcterms:created>
  <dc:creator>Michael Fischer</dc:creator>
  <dc:description/>
  <dc:language>en-US</dc:language>
  <cp:lastModifiedBy/>
  <dcterms:modified xsi:type="dcterms:W3CDTF">2021-10-20T12:11:23Z</dcterms:modified>
  <cp:revision>90</cp:revision>
  <dc:subject/>
  <dc:title>One day of python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otes">
    <vt:r8>79</vt:r8>
  </property>
  <property fmtid="{D5CDD505-2E9C-101B-9397-08002B2CF9AE}" pid="3" name="PresentationFormat">
    <vt:lpwstr>Widescreen</vt:lpwstr>
  </property>
  <property fmtid="{D5CDD505-2E9C-101B-9397-08002B2CF9AE}" pid="4" name="Slides">
    <vt:r8>142</vt:r8>
  </property>
</Properties>
</file>